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 snapToGrid="0" showGuides="1">
      <p:cViewPr varScale="1">
        <p:scale>
          <a:sx n="80" d="100"/>
          <a:sy n="80" d="100"/>
        </p:scale>
        <p:origin x="145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4" d="100"/>
          <a:sy n="64" d="100"/>
        </p:scale>
        <p:origin x="3115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3B3412-3E7D-4B6C-A5A0-EB851CC7298B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D60650-1F44-4B4D-B537-4DA1B03FD4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1419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F77285-D740-4519-B15C-52EA512128EC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91831-263D-40C4-98C9-D7399679E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598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91831-263D-40C4-98C9-D7399679ED4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193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5D9E9D1-0DF9-4502-9D92-6F5AF7367FF3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25B6EB-522F-421E-B0F6-BDA30A19DAE8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7822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9E9D1-0DF9-4502-9D92-6F5AF7367FF3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5B6EB-522F-421E-B0F6-BDA30A19D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276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9E9D1-0DF9-4502-9D92-6F5AF7367FF3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5B6EB-522F-421E-B0F6-BDA30A19D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525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9E9D1-0DF9-4502-9D92-6F5AF7367FF3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5B6EB-522F-421E-B0F6-BDA30A19D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296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9E9D1-0DF9-4502-9D92-6F5AF7367FF3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5B6EB-522F-421E-B0F6-BDA30A19DAE8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2881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9E9D1-0DF9-4502-9D92-6F5AF7367FF3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5B6EB-522F-421E-B0F6-BDA30A19D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953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9E9D1-0DF9-4502-9D92-6F5AF7367FF3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5B6EB-522F-421E-B0F6-BDA30A19D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708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9E9D1-0DF9-4502-9D92-6F5AF7367FF3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5B6EB-522F-421E-B0F6-BDA30A19D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208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9E9D1-0DF9-4502-9D92-6F5AF7367FF3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5B6EB-522F-421E-B0F6-BDA30A19D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970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9E9D1-0DF9-4502-9D92-6F5AF7367FF3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5B6EB-522F-421E-B0F6-BDA30A19D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981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9E9D1-0DF9-4502-9D92-6F5AF7367FF3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5B6EB-522F-421E-B0F6-BDA30A19D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041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15D9E9D1-0DF9-4502-9D92-6F5AF7367FF3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1A25B6EB-522F-421E-B0F6-BDA30A19D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829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" y="0"/>
            <a:ext cx="9143999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0708065">
            <a:off x="-134102" y="297753"/>
            <a:ext cx="69843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accent2"/>
                </a:solidFill>
                <a:latin typeface="Alabama" panose="02000503000000020004" pitchFamily="2" charset="0"/>
              </a:rPr>
              <a:t>«Летняя клумба»</a:t>
            </a:r>
            <a:endParaRPr lang="ru-RU" sz="4800" dirty="0">
              <a:solidFill>
                <a:schemeClr val="accent2"/>
              </a:solidFill>
              <a:latin typeface="Alabama" panose="02000503000000020004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24250" y="6488668"/>
            <a:ext cx="4476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выполнила: Неудахина А.С.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507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9550" y="285751"/>
            <a:ext cx="3181350" cy="379095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Обильным цветом нравятся</a:t>
            </a:r>
            <a:b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Петунии-красавицы.</a:t>
            </a:r>
            <a:b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Раскинув ветви в розочках,</a:t>
            </a:r>
            <a:b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Рассыпав в листьях звёздочки.</a:t>
            </a:r>
            <a:b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Пестреют яркой радугой,</a:t>
            </a:r>
            <a:b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Всё лето сердце радуют.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025" y="1495426"/>
            <a:ext cx="571500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2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1573" y="393010"/>
            <a:ext cx="2823127" cy="313124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Украшение для 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сада.</a:t>
            </a:r>
            <a:b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Желтый и оранжевый помпон.</a:t>
            </a:r>
            <a:b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Яркие шары – моя отрада.</a:t>
            </a:r>
            <a:b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Радость сердцу, словно перезвон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бархатцы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sz="24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351" y="2205037"/>
            <a:ext cx="5759450" cy="411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21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4326" y="716860"/>
            <a:ext cx="3067050" cy="1388165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лилия, нежна, благоуханна,</a:t>
            </a:r>
            <a:b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будто соткана из белого тумана,</a:t>
            </a:r>
            <a:b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будто с неба к нам спустилась манна,</a:t>
            </a:r>
            <a:b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прекрасна и всегда желанна!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1" y="1571625"/>
            <a:ext cx="5362574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04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1" y="476249"/>
            <a:ext cx="3095624" cy="832485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Помни!</a:t>
            </a:r>
            <a:endParaRPr lang="ru-RU" sz="4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7251" y="1219200"/>
            <a:ext cx="3305174" cy="4514850"/>
          </a:xfrm>
        </p:spPr>
        <p:txBody>
          <a:bodyPr>
            <a:normAutofit lnSpcReduction="10000"/>
          </a:bodyPr>
          <a:lstStyle/>
          <a:p>
            <a:pPr marL="34290" indent="0" algn="ctr">
              <a:buNone/>
            </a:pPr>
            <a:r>
              <a:rPr lang="ru-RU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Цветок на </a:t>
            </a:r>
            <a:r>
              <a:rPr lang="ru-RU" sz="2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лугу</a:t>
            </a:r>
          </a:p>
          <a:p>
            <a:pPr marL="34290" indent="0" algn="ctr">
              <a:buNone/>
            </a:pPr>
            <a:r>
              <a:rPr lang="ru-RU" sz="2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сорвал на бегу. Сорвал, </a:t>
            </a:r>
            <a:endParaRPr lang="ru-RU" sz="2800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 algn="ctr">
              <a:buNone/>
            </a:pPr>
            <a:r>
              <a:rPr lang="ru-RU" sz="2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зачем – Объяснить не могу. В стакане </a:t>
            </a:r>
            <a:endParaRPr lang="ru-RU" sz="2800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 algn="ctr">
              <a:buNone/>
            </a:pPr>
            <a:r>
              <a:rPr lang="ru-RU" sz="2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простоял - и завял. </a:t>
            </a:r>
            <a:endParaRPr lang="ru-RU" sz="2800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 algn="ctr">
              <a:buNone/>
            </a:pPr>
            <a:r>
              <a:rPr lang="ru-RU" sz="2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бы он </a:t>
            </a:r>
            <a:endParaRPr lang="ru-RU" sz="2800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 algn="ctr">
              <a:buNone/>
            </a:pPr>
            <a:r>
              <a:rPr lang="ru-RU" sz="2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лугу простоял</a:t>
            </a:r>
            <a:r>
              <a:rPr lang="ru-RU" sz="2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28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125" y="2038350"/>
            <a:ext cx="3314699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75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076" y="533401"/>
            <a:ext cx="4962524" cy="2895599"/>
          </a:xfrm>
        </p:spPr>
        <p:txBody>
          <a:bodyPr>
            <a:normAutofit/>
          </a:bodyPr>
          <a:lstStyle/>
          <a:p>
            <a:pPr algn="l"/>
            <a:r>
              <a:rPr lang="ru-RU" sz="2000" b="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Вопросы:</a:t>
            </a:r>
            <a:r>
              <a:rPr lang="ru-RU" sz="2000" b="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b="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из цветков понравился вам больше? Почему?</a:t>
            </a:r>
            <a:br>
              <a:rPr lang="ru-RU" sz="2000" b="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b="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Видели эти цветы на клумбах?</a:t>
            </a:r>
            <a:br>
              <a:rPr lang="ru-RU" sz="2000" b="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b="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цветы растут на   </a:t>
            </a:r>
            <a:br>
              <a:rPr lang="ru-RU" sz="2000" b="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ваших клумбах в саду?</a:t>
            </a:r>
            <a:br>
              <a:rPr lang="ru-RU" sz="2000" b="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b="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нельзя рвать цветы?</a:t>
            </a:r>
            <a:r>
              <a:rPr lang="ru-RU" sz="1600" b="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98120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65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" y="95250"/>
            <a:ext cx="8601075" cy="6762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9562" y="1885950"/>
            <a:ext cx="5648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tx1">
                    <a:lumMod val="50000"/>
                  </a:schemeClr>
                </a:solidFill>
                <a:latin typeface="Alabama" panose="02000503000000020004" pitchFamily="2" charset="0"/>
                <a:cs typeface="Times New Roman" panose="02020603050405020304" pitchFamily="18" charset="0"/>
              </a:rPr>
              <a:t>Спасибо за внимание!</a:t>
            </a:r>
            <a:endParaRPr lang="ru-RU" sz="3600" dirty="0">
              <a:solidFill>
                <a:schemeClr val="tx1">
                  <a:lumMod val="50000"/>
                </a:schemeClr>
              </a:solidFill>
              <a:latin typeface="Alabama" panose="02000503000000020004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43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2925" y="342900"/>
            <a:ext cx="3362325" cy="6029324"/>
          </a:xfrm>
        </p:spPr>
        <p:txBody>
          <a:bodyPr>
            <a:noAutofit/>
          </a:bodyPr>
          <a:lstStyle/>
          <a:p>
            <a:r>
              <a:rPr lang="ru-RU" sz="1800" b="0" dirty="0" smtClean="0">
                <a:solidFill>
                  <a:schemeClr val="accent5">
                    <a:lumMod val="50000"/>
                  </a:schemeClr>
                </a:solidFill>
                <a:latin typeface="Alabama" panose="02000503000000020004" pitchFamily="2" charset="0"/>
                <a:cs typeface="Times New Roman" panose="02020603050405020304" pitchFamily="18" charset="0"/>
              </a:rPr>
              <a:t>Стихотворение зарядка</a:t>
            </a:r>
            <a:r>
              <a:rPr lang="ru-RU" sz="1800" b="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лугу растут цветы Небывалой красоты</a:t>
            </a:r>
            <a:r>
              <a:rPr lang="ru-RU" sz="1800" b="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800" b="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800" b="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сидят на корточках</a:t>
            </a:r>
            <a:r>
              <a:rPr lang="ru-RU" sz="1800" b="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800" b="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солнцу тянутся цветы. </a:t>
            </a:r>
            <a:r>
              <a:rPr lang="ru-RU" sz="1800" b="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800" b="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ними потянись и ты. </a:t>
            </a:r>
            <a:r>
              <a:rPr lang="ru-RU" sz="1800" b="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(Встать на ноги, потянуться, поднять руки вверх) </a:t>
            </a:r>
            <a:r>
              <a:rPr lang="ru-RU" sz="1800" b="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Ветер </a:t>
            </a:r>
            <a:r>
              <a:rPr lang="ru-RU" sz="1800" b="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дует иногда, Только это не беда. </a:t>
            </a:r>
            <a:r>
              <a:rPr lang="ru-RU" sz="1800" b="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(Махи руками, покачивание туловища) </a:t>
            </a:r>
            <a:r>
              <a:rPr lang="ru-RU" sz="1800" b="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Наклоняются цветочки, Опускают лепесточки. </a:t>
            </a:r>
            <a:r>
              <a:rPr lang="ru-RU" sz="1800" b="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(Наклоны) </a:t>
            </a:r>
            <a:r>
              <a:rPr lang="ru-RU" sz="1800" b="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1800" b="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потом опять встают И по прежнему цветут. </a:t>
            </a:r>
            <a:r>
              <a:rPr lang="ru-RU" sz="1800" b="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(Встать на ноги, повороты туловища </a:t>
            </a:r>
            <a:r>
              <a:rPr lang="ru-RU" sz="1800" b="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влево-вправо)</a:t>
            </a:r>
            <a:endParaRPr lang="ru-RU" sz="1800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801" y="1395019"/>
            <a:ext cx="4876397" cy="431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25" y="638175"/>
            <a:ext cx="7591425" cy="55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38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5" y="609599"/>
            <a:ext cx="8086725" cy="4219575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картинке:</a:t>
            </a:r>
            <a:b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Какое время года изображено на картинке? Как вы это поняли?</a:t>
            </a:r>
            <a:b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делает девочка? Зачем она это делает?</a:t>
            </a:r>
            <a:b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растут цветы?</a:t>
            </a:r>
            <a:b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вы видели клумбы? Где?</a:t>
            </a:r>
            <a:b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Зачем они нам нужны?</a:t>
            </a:r>
            <a:endParaRPr lang="ru-RU" sz="2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10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60599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бывают клумбы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2" y="1047750"/>
            <a:ext cx="4899944" cy="38209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725" y="2695575"/>
            <a:ext cx="5143500" cy="389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01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2485" y="390526"/>
            <a:ext cx="7235190" cy="2171699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цветы мы можем встретить на клумбах?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950" y="2657474"/>
            <a:ext cx="5048250" cy="409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25" y="882375"/>
            <a:ext cx="3371850" cy="2451375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Стоит в поле</a:t>
            </a:r>
            <a:b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кудряшка-</a:t>
            </a:r>
            <a:b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Белая рубашка,</a:t>
            </a:r>
            <a:b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Сердечко золотое.</a:t>
            </a:r>
            <a:b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это такое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ромашка)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325" y="882375"/>
            <a:ext cx="5632450" cy="47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2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0975" y="742950"/>
            <a:ext cx="3352799" cy="257175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Голова на ножке,</a:t>
            </a:r>
            <a:b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голове горошки.</a:t>
            </a:r>
            <a:b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Солнце жжет макушку,</a:t>
            </a:r>
            <a:b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хочет погремушку.</a:t>
            </a:r>
            <a:b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(Мак).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171575"/>
            <a:ext cx="5715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03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2498" y="962025"/>
            <a:ext cx="3108877" cy="327660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Синее небо упало на луг, Синим, пресиним всё стало вокруг, На лугу расцвели, у синей реки, Как синие небо, цветки 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васильки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826" y="1579073"/>
            <a:ext cx="5410200" cy="457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91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Другая 3">
      <a:dk1>
        <a:srgbClr val="41DF8C"/>
      </a:dk1>
      <a:lt1>
        <a:srgbClr val="FFFFFF"/>
      </a:lt1>
      <a:dk2>
        <a:srgbClr val="565349"/>
      </a:dk2>
      <a:lt2>
        <a:srgbClr val="DDDDDD"/>
      </a:lt2>
      <a:accent1>
        <a:srgbClr val="D3E070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Основа</Template>
  <TotalTime>115</TotalTime>
  <Words>122</Words>
  <Application>Microsoft Office PowerPoint</Application>
  <PresentationFormat>Экран (4:3)</PresentationFormat>
  <Paragraphs>23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Alabama</vt:lpstr>
      <vt:lpstr>Calibri</vt:lpstr>
      <vt:lpstr>Corbel</vt:lpstr>
      <vt:lpstr>Times New Roman</vt:lpstr>
      <vt:lpstr>Базис</vt:lpstr>
      <vt:lpstr>Презентация PowerPoint</vt:lpstr>
      <vt:lpstr>Стихотворение зарядка   На лугу растут цветы Небывалой красоты. (Дети сидят на корточках)  К солнцу тянутся цветы.  С ними потянись и ты. (Встать на ноги, потянуться, поднять руки вверх)  Ветер дует иногда, Только это не беда. (Махи руками, покачивание туловища) Наклоняются цветочки, Опускают лепесточки. (Наклоны)  А потом опять встают И по прежнему цветут. (Встать на ноги, повороты туловища влево-вправо)</vt:lpstr>
      <vt:lpstr>Презентация PowerPoint</vt:lpstr>
      <vt:lpstr>Вопросы к картинке: 1. Какое время года изображено на картинке? Как вы это поняли? 2.Что делает девочка? Зачем она это делает? 3.Где растут цветы? 4.А вы видели клумбы? Где? 5.Зачем они нам нужны?</vt:lpstr>
      <vt:lpstr>Какие бывают клумбы</vt:lpstr>
      <vt:lpstr>Какие цветы мы можем встретить на клумбах?</vt:lpstr>
      <vt:lpstr>Стоит в поле кудряшка- Белая рубашка, Сердечко золотое. Что это такое? (ромашка)</vt:lpstr>
      <vt:lpstr>Голова на ножке, В голове горошки. Солнце жжет макушку, Сделать хочет погремушку. (Мак).</vt:lpstr>
      <vt:lpstr>Презентация PowerPoint</vt:lpstr>
      <vt:lpstr>Презентация PowerPoint</vt:lpstr>
      <vt:lpstr>Презентация PowerPoint</vt:lpstr>
      <vt:lpstr>Презентация PowerPoint</vt:lpstr>
      <vt:lpstr>   Помни!</vt:lpstr>
      <vt:lpstr>Вопросы:  1.Какой из цветков понравился вам больше? Почему? 2.Видели эти цветы на клумбах? 3.Какие цветы растут на       ваших клумбах в саду? 4.Почему нельзя рвать цветы?  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13</cp:revision>
  <dcterms:created xsi:type="dcterms:W3CDTF">2018-06-20T18:12:33Z</dcterms:created>
  <dcterms:modified xsi:type="dcterms:W3CDTF">2018-06-20T20:08:03Z</dcterms:modified>
</cp:coreProperties>
</file>