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6" r:id="rId4"/>
    <p:sldId id="260" r:id="rId5"/>
    <p:sldId id="267" r:id="rId6"/>
    <p:sldId id="261" r:id="rId7"/>
    <p:sldId id="262" r:id="rId8"/>
    <p:sldId id="270" r:id="rId9"/>
    <p:sldId id="274" r:id="rId10"/>
    <p:sldId id="273" r:id="rId11"/>
    <p:sldId id="272" r:id="rId12"/>
    <p:sldId id="271" r:id="rId13"/>
    <p:sldId id="263" r:id="rId14"/>
    <p:sldId id="264" r:id="rId15"/>
    <p:sldId id="265" r:id="rId16"/>
    <p:sldId id="268" r:id="rId17"/>
    <p:sldId id="269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51CFB-ED91-4F09-BAB4-5049FF349F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171D2A-6BFC-48FA-BCF2-1405B699947F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повышение педагогической культуры родителей.</a:t>
          </a:r>
          <a:endParaRPr lang="ru-RU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E602584C-5C5A-4D56-9848-04DA05EDE32D}" type="parTrans" cxnId="{62901E37-831C-4637-8D40-076520E4D33A}">
      <dgm:prSet/>
      <dgm:spPr/>
      <dgm:t>
        <a:bodyPr/>
        <a:lstStyle/>
        <a:p>
          <a:endParaRPr lang="ru-RU"/>
        </a:p>
      </dgm:t>
    </dgm:pt>
    <dgm:pt modelId="{639D0D97-8B4E-4539-84F0-E7BF18148AC9}" type="sibTrans" cxnId="{62901E37-831C-4637-8D40-076520E4D33A}">
      <dgm:prSet/>
      <dgm:spPr/>
      <dgm:t>
        <a:bodyPr/>
        <a:lstStyle/>
        <a:p>
          <a:endParaRPr lang="ru-RU"/>
        </a:p>
      </dgm:t>
    </dgm:pt>
    <dgm:pt modelId="{FF5F5823-B612-4FFB-B917-A464D401C092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изучение, обобщение и распространение положительного опыта семейного воспитания.</a:t>
          </a:r>
        </a:p>
      </dgm:t>
    </dgm:pt>
    <dgm:pt modelId="{A6F26E32-5391-4298-BFB6-A17D19E9E2AE}" type="parTrans" cxnId="{76A0C3EF-BBB5-4DE0-9B1B-5DFB8684D719}">
      <dgm:prSet/>
      <dgm:spPr/>
      <dgm:t>
        <a:bodyPr/>
        <a:lstStyle/>
        <a:p>
          <a:endParaRPr lang="ru-RU"/>
        </a:p>
      </dgm:t>
    </dgm:pt>
    <dgm:pt modelId="{1A027B05-946D-415E-9D9E-3153AF624A18}" type="sibTrans" cxnId="{76A0C3EF-BBB5-4DE0-9B1B-5DFB8684D719}">
      <dgm:prSet/>
      <dgm:spPr/>
      <dgm:t>
        <a:bodyPr/>
        <a:lstStyle/>
        <a:p>
          <a:endParaRPr lang="ru-RU"/>
        </a:p>
      </dgm:t>
    </dgm:pt>
    <dgm:pt modelId="{B4D8A0B8-48BC-46EB-AB5A-3D77305A6C7D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установка на совместную работу с целью решения всех </a:t>
          </a:r>
          <a:r>
            <a:rPr lang="ru-RU" sz="2200" b="0" dirty="0" err="1" smtClean="0">
              <a:solidFill>
                <a:schemeClr val="bg2">
                  <a:lumMod val="10000"/>
                </a:schemeClr>
              </a:solidFill>
            </a:rPr>
            <a:t>психолого</a:t>
          </a:r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 - педагогических проблем развития ребёнка.</a:t>
          </a:r>
        </a:p>
      </dgm:t>
    </dgm:pt>
    <dgm:pt modelId="{4947FA6D-2B11-4468-BB5E-701190443968}" type="parTrans" cxnId="{D8C26BEF-AB33-4E92-899A-3E2EE52DEDFB}">
      <dgm:prSet/>
      <dgm:spPr/>
      <dgm:t>
        <a:bodyPr/>
        <a:lstStyle/>
        <a:p>
          <a:endParaRPr lang="ru-RU"/>
        </a:p>
      </dgm:t>
    </dgm:pt>
    <dgm:pt modelId="{F38E224B-7BAB-425F-9F53-F96652C49EA7}" type="sibTrans" cxnId="{D8C26BEF-AB33-4E92-899A-3E2EE52DEDFB}">
      <dgm:prSet/>
      <dgm:spPr/>
      <dgm:t>
        <a:bodyPr/>
        <a:lstStyle/>
        <a:p>
          <a:endParaRPr lang="ru-RU"/>
        </a:p>
      </dgm:t>
    </dgm:pt>
    <dgm:pt modelId="{8BF9CFAB-389E-405C-853F-6760F56423AA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вооружение родителей основами </a:t>
          </a:r>
          <a:r>
            <a:rPr lang="ru-RU" sz="2200" b="0" dirty="0" err="1" smtClean="0">
              <a:solidFill>
                <a:schemeClr val="bg2">
                  <a:lumMod val="10000"/>
                </a:schemeClr>
              </a:solidFill>
            </a:rPr>
            <a:t>психолого</a:t>
          </a:r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 - педагогических знаний через психологические тренинги, консультации, семинары.</a:t>
          </a:r>
        </a:p>
      </dgm:t>
    </dgm:pt>
    <dgm:pt modelId="{CF880B00-68BC-4E54-905F-BA2B6EA4661D}" type="parTrans" cxnId="{ACF54C38-89E4-44A6-A289-4FC2705993AD}">
      <dgm:prSet/>
      <dgm:spPr/>
      <dgm:t>
        <a:bodyPr/>
        <a:lstStyle/>
        <a:p>
          <a:endParaRPr lang="ru-RU"/>
        </a:p>
      </dgm:t>
    </dgm:pt>
    <dgm:pt modelId="{886F9A6B-4B86-44A7-8574-2EE274532B33}" type="sibTrans" cxnId="{ACF54C38-89E4-44A6-A289-4FC2705993AD}">
      <dgm:prSet/>
      <dgm:spPr/>
      <dgm:t>
        <a:bodyPr/>
        <a:lstStyle/>
        <a:p>
          <a:endParaRPr lang="ru-RU"/>
        </a:p>
      </dgm:t>
    </dgm:pt>
    <dgm:pt modelId="{3EF2F4A8-7362-4820-BD49-5C1FA409F6E8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валеологическое просвещение родителей в создании экологической и психологической среды в семье.</a:t>
          </a:r>
        </a:p>
      </dgm:t>
    </dgm:pt>
    <dgm:pt modelId="{1C40786F-D626-4593-ABD3-B2374FB2AFC1}" type="parTrans" cxnId="{F8F2C907-FB62-4D85-95EF-216F8653AFBE}">
      <dgm:prSet/>
      <dgm:spPr/>
      <dgm:t>
        <a:bodyPr/>
        <a:lstStyle/>
        <a:p>
          <a:endParaRPr lang="ru-RU"/>
        </a:p>
      </dgm:t>
    </dgm:pt>
    <dgm:pt modelId="{5B3FEE7B-6595-40F5-9E8C-9D3AE2DD4F84}" type="sibTrans" cxnId="{F8F2C907-FB62-4D85-95EF-216F8653AFBE}">
      <dgm:prSet/>
      <dgm:spPr/>
      <dgm:t>
        <a:bodyPr/>
        <a:lstStyle/>
        <a:p>
          <a:endParaRPr lang="ru-RU"/>
        </a:p>
      </dgm:t>
    </dgm:pt>
    <dgm:pt modelId="{0CADA577-D71E-4D25-86A7-B37A2D86F146}">
      <dgm:prSet custT="1"/>
      <dgm:spPr/>
      <dgm:t>
        <a:bodyPr/>
        <a:lstStyle/>
        <a:p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включение родителей в </a:t>
          </a:r>
          <a:r>
            <a:rPr lang="ru-RU" sz="2200" b="0" dirty="0" err="1" smtClean="0">
              <a:solidFill>
                <a:schemeClr val="bg2">
                  <a:lumMod val="10000"/>
                </a:schemeClr>
              </a:solidFill>
            </a:rPr>
            <a:t>воспитательно</a:t>
          </a:r>
          <a:r>
            <a:rPr lang="ru-RU" sz="2200" b="0" dirty="0" smtClean="0">
              <a:solidFill>
                <a:schemeClr val="bg2">
                  <a:lumMod val="10000"/>
                </a:schemeClr>
              </a:solidFill>
            </a:rPr>
            <a:t> - образовательный процесс.</a:t>
          </a:r>
        </a:p>
      </dgm:t>
    </dgm:pt>
    <dgm:pt modelId="{6680BE5A-CE8D-40DF-BA91-CFDAA52C2DE5}" type="parTrans" cxnId="{D9F9B83B-8A61-4969-A9BF-06DF8CBD4F3F}">
      <dgm:prSet/>
      <dgm:spPr/>
      <dgm:t>
        <a:bodyPr/>
        <a:lstStyle/>
        <a:p>
          <a:endParaRPr lang="ru-RU"/>
        </a:p>
      </dgm:t>
    </dgm:pt>
    <dgm:pt modelId="{E09F3B5C-A41B-4E44-BF06-F721C4C4AB06}" type="sibTrans" cxnId="{D9F9B83B-8A61-4969-A9BF-06DF8CBD4F3F}">
      <dgm:prSet/>
      <dgm:spPr/>
      <dgm:t>
        <a:bodyPr/>
        <a:lstStyle/>
        <a:p>
          <a:endParaRPr lang="ru-RU"/>
        </a:p>
      </dgm:t>
    </dgm:pt>
    <dgm:pt modelId="{DBC466BA-229E-4D24-86C3-BE454A82174D}" type="pres">
      <dgm:prSet presAssocID="{E0451CFB-ED91-4F09-BAB4-5049FF349F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58730-2DDB-4A5E-9BC3-925C1B735C27}" type="pres">
      <dgm:prSet presAssocID="{3A171D2A-6BFC-48FA-BCF2-1405B699947F}" presName="parentLin" presStyleCnt="0"/>
      <dgm:spPr/>
    </dgm:pt>
    <dgm:pt modelId="{ABFE2230-B70E-4FB9-964C-CE8D639FF2A3}" type="pres">
      <dgm:prSet presAssocID="{3A171D2A-6BFC-48FA-BCF2-1405B699947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9870022-01B6-4CEA-A603-1904454EF9A7}" type="pres">
      <dgm:prSet presAssocID="{3A171D2A-6BFC-48FA-BCF2-1405B699947F}" presName="parentText" presStyleLbl="node1" presStyleIdx="0" presStyleCnt="6" custScaleX="140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9A0C3-148D-403C-86AE-376A7607189D}" type="pres">
      <dgm:prSet presAssocID="{3A171D2A-6BFC-48FA-BCF2-1405B699947F}" presName="negativeSpace" presStyleCnt="0"/>
      <dgm:spPr/>
    </dgm:pt>
    <dgm:pt modelId="{EB0B52C9-F878-4E14-932B-A04056D63CCF}" type="pres">
      <dgm:prSet presAssocID="{3A171D2A-6BFC-48FA-BCF2-1405B699947F}" presName="childText" presStyleLbl="conFgAcc1" presStyleIdx="0" presStyleCnt="6" custLinFactNeighborY="2842">
        <dgm:presLayoutVars>
          <dgm:bulletEnabled val="1"/>
        </dgm:presLayoutVars>
      </dgm:prSet>
      <dgm:spPr/>
    </dgm:pt>
    <dgm:pt modelId="{A282F1EC-528C-4EFC-A710-3A1640538AB5}" type="pres">
      <dgm:prSet presAssocID="{639D0D97-8B4E-4539-84F0-E7BF18148AC9}" presName="spaceBetweenRectangles" presStyleCnt="0"/>
      <dgm:spPr/>
    </dgm:pt>
    <dgm:pt modelId="{10FA3CD9-4B60-4193-A099-DFFD2D8B4ACD}" type="pres">
      <dgm:prSet presAssocID="{FF5F5823-B612-4FFB-B917-A464D401C092}" presName="parentLin" presStyleCnt="0"/>
      <dgm:spPr/>
    </dgm:pt>
    <dgm:pt modelId="{22242FAC-280C-4356-BA8F-08D55E526AA9}" type="pres">
      <dgm:prSet presAssocID="{FF5F5823-B612-4FFB-B917-A464D401C09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A7172CE-11ED-4065-B44E-E5ED2DE931E3}" type="pres">
      <dgm:prSet presAssocID="{FF5F5823-B612-4FFB-B917-A464D401C092}" presName="parentText" presStyleLbl="node1" presStyleIdx="1" presStyleCnt="6" custScaleX="140476" custScaleY="113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BA80-C10D-4E02-BA09-398471EB597E}" type="pres">
      <dgm:prSet presAssocID="{FF5F5823-B612-4FFB-B917-A464D401C092}" presName="negativeSpace" presStyleCnt="0"/>
      <dgm:spPr/>
    </dgm:pt>
    <dgm:pt modelId="{3C80B78E-9800-4077-AFD6-4F68E151CA53}" type="pres">
      <dgm:prSet presAssocID="{FF5F5823-B612-4FFB-B917-A464D401C092}" presName="childText" presStyleLbl="conFgAcc1" presStyleIdx="1" presStyleCnt="6">
        <dgm:presLayoutVars>
          <dgm:bulletEnabled val="1"/>
        </dgm:presLayoutVars>
      </dgm:prSet>
      <dgm:spPr/>
    </dgm:pt>
    <dgm:pt modelId="{C89B3A61-CB30-431F-A434-504F7E49A4A3}" type="pres">
      <dgm:prSet presAssocID="{1A027B05-946D-415E-9D9E-3153AF624A18}" presName="spaceBetweenRectangles" presStyleCnt="0"/>
      <dgm:spPr/>
    </dgm:pt>
    <dgm:pt modelId="{C2B5A2B0-4659-498A-A18A-AF7573E85822}" type="pres">
      <dgm:prSet presAssocID="{B4D8A0B8-48BC-46EB-AB5A-3D77305A6C7D}" presName="parentLin" presStyleCnt="0"/>
      <dgm:spPr/>
    </dgm:pt>
    <dgm:pt modelId="{0E4123DA-5C36-4DA7-88CA-96916428E260}" type="pres">
      <dgm:prSet presAssocID="{B4D8A0B8-48BC-46EB-AB5A-3D77305A6C7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43B2297-CBFD-486F-8D20-373A2064783E}" type="pres">
      <dgm:prSet presAssocID="{B4D8A0B8-48BC-46EB-AB5A-3D77305A6C7D}" presName="parentText" presStyleLbl="node1" presStyleIdx="2" presStyleCnt="6" custScaleX="138096" custScaleY="142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2523-448D-4AC5-8765-42EBA5DF5C61}" type="pres">
      <dgm:prSet presAssocID="{B4D8A0B8-48BC-46EB-AB5A-3D77305A6C7D}" presName="negativeSpace" presStyleCnt="0"/>
      <dgm:spPr/>
    </dgm:pt>
    <dgm:pt modelId="{364C36A7-26EF-4014-9A76-04D06430B5D6}" type="pres">
      <dgm:prSet presAssocID="{B4D8A0B8-48BC-46EB-AB5A-3D77305A6C7D}" presName="childText" presStyleLbl="conFgAcc1" presStyleIdx="2" presStyleCnt="6">
        <dgm:presLayoutVars>
          <dgm:bulletEnabled val="1"/>
        </dgm:presLayoutVars>
      </dgm:prSet>
      <dgm:spPr/>
    </dgm:pt>
    <dgm:pt modelId="{642629CF-C3FF-46CF-B5B7-2A49B7F6EF6D}" type="pres">
      <dgm:prSet presAssocID="{F38E224B-7BAB-425F-9F53-F96652C49EA7}" presName="spaceBetweenRectangles" presStyleCnt="0"/>
      <dgm:spPr/>
    </dgm:pt>
    <dgm:pt modelId="{08E13AA8-4E8C-4C6E-A837-781B35260F8D}" type="pres">
      <dgm:prSet presAssocID="{8BF9CFAB-389E-405C-853F-6760F56423AA}" presName="parentLin" presStyleCnt="0"/>
      <dgm:spPr/>
    </dgm:pt>
    <dgm:pt modelId="{6E2A3CF1-DCCE-459E-8FB3-853A470DEFDD}" type="pres">
      <dgm:prSet presAssocID="{8BF9CFAB-389E-405C-853F-6760F56423A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42A83F8-E57C-4440-9EB0-C5029C223151}" type="pres">
      <dgm:prSet presAssocID="{8BF9CFAB-389E-405C-853F-6760F56423AA}" presName="parentText" presStyleLbl="node1" presStyleIdx="3" presStyleCnt="6" custScaleX="138095" custScaleY="173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EF1C-95C3-4638-AD56-2CD3C658CEBC}" type="pres">
      <dgm:prSet presAssocID="{8BF9CFAB-389E-405C-853F-6760F56423AA}" presName="negativeSpace" presStyleCnt="0"/>
      <dgm:spPr/>
    </dgm:pt>
    <dgm:pt modelId="{7EE5BD81-3951-4309-A23B-90CB0732E65C}" type="pres">
      <dgm:prSet presAssocID="{8BF9CFAB-389E-405C-853F-6760F56423AA}" presName="childText" presStyleLbl="conFgAcc1" presStyleIdx="3" presStyleCnt="6">
        <dgm:presLayoutVars>
          <dgm:bulletEnabled val="1"/>
        </dgm:presLayoutVars>
      </dgm:prSet>
      <dgm:spPr/>
    </dgm:pt>
    <dgm:pt modelId="{7DE32002-B3AF-4C5C-B2C9-BCC35D46D97B}" type="pres">
      <dgm:prSet presAssocID="{886F9A6B-4B86-44A7-8574-2EE274532B33}" presName="spaceBetweenRectangles" presStyleCnt="0"/>
      <dgm:spPr/>
    </dgm:pt>
    <dgm:pt modelId="{9A582A26-1EC2-46D2-8B1A-E84E35DA0625}" type="pres">
      <dgm:prSet presAssocID="{3EF2F4A8-7362-4820-BD49-5C1FA409F6E8}" presName="parentLin" presStyleCnt="0"/>
      <dgm:spPr/>
    </dgm:pt>
    <dgm:pt modelId="{4DCA7A0B-3858-4A92-ADFB-B994EE73EFE1}" type="pres">
      <dgm:prSet presAssocID="{3EF2F4A8-7362-4820-BD49-5C1FA409F6E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91DBA6B-5880-499F-A3E7-1D903FAB0250}" type="pres">
      <dgm:prSet presAssocID="{3EF2F4A8-7362-4820-BD49-5C1FA409F6E8}" presName="parentText" presStyleLbl="node1" presStyleIdx="4" presStyleCnt="6" custScaleX="142857" custScaleY="134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7E4E8-8ACD-44A2-8E58-D4A3CC7CE10E}" type="pres">
      <dgm:prSet presAssocID="{3EF2F4A8-7362-4820-BD49-5C1FA409F6E8}" presName="negativeSpace" presStyleCnt="0"/>
      <dgm:spPr/>
    </dgm:pt>
    <dgm:pt modelId="{21A7C60D-4951-4B3B-A190-BE6AC6093F03}" type="pres">
      <dgm:prSet presAssocID="{3EF2F4A8-7362-4820-BD49-5C1FA409F6E8}" presName="childText" presStyleLbl="conFgAcc1" presStyleIdx="4" presStyleCnt="6">
        <dgm:presLayoutVars>
          <dgm:bulletEnabled val="1"/>
        </dgm:presLayoutVars>
      </dgm:prSet>
      <dgm:spPr/>
    </dgm:pt>
    <dgm:pt modelId="{84D29691-8585-4BD5-A123-CF46568715BF}" type="pres">
      <dgm:prSet presAssocID="{5B3FEE7B-6595-40F5-9E8C-9D3AE2DD4F84}" presName="spaceBetweenRectangles" presStyleCnt="0"/>
      <dgm:spPr/>
    </dgm:pt>
    <dgm:pt modelId="{901274EC-51FE-4524-B603-18E3DBF093D9}" type="pres">
      <dgm:prSet presAssocID="{0CADA577-D71E-4D25-86A7-B37A2D86F146}" presName="parentLin" presStyleCnt="0"/>
      <dgm:spPr/>
    </dgm:pt>
    <dgm:pt modelId="{E02484CB-196E-4C2D-9FCC-188AED70ADD2}" type="pres">
      <dgm:prSet presAssocID="{0CADA577-D71E-4D25-86A7-B37A2D86F14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BA1C4BD-01EB-44EB-899F-CDE481D0FCE9}" type="pres">
      <dgm:prSet presAssocID="{0CADA577-D71E-4D25-86A7-B37A2D86F146}" presName="parentText" presStyleLbl="node1" presStyleIdx="5" presStyleCnt="6" custScaleX="135714" custScaleY="135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DC53-AAE3-4B20-AAAE-FF5DDE11EF1F}" type="pres">
      <dgm:prSet presAssocID="{0CADA577-D71E-4D25-86A7-B37A2D86F146}" presName="negativeSpace" presStyleCnt="0"/>
      <dgm:spPr/>
    </dgm:pt>
    <dgm:pt modelId="{1742CE8C-E532-48F7-AEE9-0244020179A0}" type="pres">
      <dgm:prSet presAssocID="{0CADA577-D71E-4D25-86A7-B37A2D86F14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4609160-A288-4BEB-8156-B2D564D33476}" type="presOf" srcId="{E0451CFB-ED91-4F09-BAB4-5049FF349FF1}" destId="{DBC466BA-229E-4D24-86C3-BE454A82174D}" srcOrd="0" destOrd="0" presId="urn:microsoft.com/office/officeart/2005/8/layout/list1"/>
    <dgm:cxn modelId="{D47E9A41-34C4-4596-8FFC-6EF63C646976}" type="presOf" srcId="{B4D8A0B8-48BC-46EB-AB5A-3D77305A6C7D}" destId="{343B2297-CBFD-486F-8D20-373A2064783E}" srcOrd="1" destOrd="0" presId="urn:microsoft.com/office/officeart/2005/8/layout/list1"/>
    <dgm:cxn modelId="{48C25B71-E776-4FEB-87E7-DADDDBA63010}" type="presOf" srcId="{3EF2F4A8-7362-4820-BD49-5C1FA409F6E8}" destId="{491DBA6B-5880-499F-A3E7-1D903FAB0250}" srcOrd="1" destOrd="0" presId="urn:microsoft.com/office/officeart/2005/8/layout/list1"/>
    <dgm:cxn modelId="{ACF54C38-89E4-44A6-A289-4FC2705993AD}" srcId="{E0451CFB-ED91-4F09-BAB4-5049FF349FF1}" destId="{8BF9CFAB-389E-405C-853F-6760F56423AA}" srcOrd="3" destOrd="0" parTransId="{CF880B00-68BC-4E54-905F-BA2B6EA4661D}" sibTransId="{886F9A6B-4B86-44A7-8574-2EE274532B33}"/>
    <dgm:cxn modelId="{A19EFE7B-C801-4B59-A67C-F63882875CF0}" type="presOf" srcId="{FF5F5823-B612-4FFB-B917-A464D401C092}" destId="{7A7172CE-11ED-4065-B44E-E5ED2DE931E3}" srcOrd="1" destOrd="0" presId="urn:microsoft.com/office/officeart/2005/8/layout/list1"/>
    <dgm:cxn modelId="{76A0C3EF-BBB5-4DE0-9B1B-5DFB8684D719}" srcId="{E0451CFB-ED91-4F09-BAB4-5049FF349FF1}" destId="{FF5F5823-B612-4FFB-B917-A464D401C092}" srcOrd="1" destOrd="0" parTransId="{A6F26E32-5391-4298-BFB6-A17D19E9E2AE}" sibTransId="{1A027B05-946D-415E-9D9E-3153AF624A18}"/>
    <dgm:cxn modelId="{5612D329-59FC-4CBF-9501-5346E8F57C0E}" type="presOf" srcId="{3A171D2A-6BFC-48FA-BCF2-1405B699947F}" destId="{E9870022-01B6-4CEA-A603-1904454EF9A7}" srcOrd="1" destOrd="0" presId="urn:microsoft.com/office/officeart/2005/8/layout/list1"/>
    <dgm:cxn modelId="{F8F2C907-FB62-4D85-95EF-216F8653AFBE}" srcId="{E0451CFB-ED91-4F09-BAB4-5049FF349FF1}" destId="{3EF2F4A8-7362-4820-BD49-5C1FA409F6E8}" srcOrd="4" destOrd="0" parTransId="{1C40786F-D626-4593-ABD3-B2374FB2AFC1}" sibTransId="{5B3FEE7B-6595-40F5-9E8C-9D3AE2DD4F84}"/>
    <dgm:cxn modelId="{7C95CA93-D17D-4EA2-B700-6DC23AFD0F59}" type="presOf" srcId="{8BF9CFAB-389E-405C-853F-6760F56423AA}" destId="{D42A83F8-E57C-4440-9EB0-C5029C223151}" srcOrd="1" destOrd="0" presId="urn:microsoft.com/office/officeart/2005/8/layout/list1"/>
    <dgm:cxn modelId="{D9F9B83B-8A61-4969-A9BF-06DF8CBD4F3F}" srcId="{E0451CFB-ED91-4F09-BAB4-5049FF349FF1}" destId="{0CADA577-D71E-4D25-86A7-B37A2D86F146}" srcOrd="5" destOrd="0" parTransId="{6680BE5A-CE8D-40DF-BA91-CFDAA52C2DE5}" sibTransId="{E09F3B5C-A41B-4E44-BF06-F721C4C4AB06}"/>
    <dgm:cxn modelId="{62901E37-831C-4637-8D40-076520E4D33A}" srcId="{E0451CFB-ED91-4F09-BAB4-5049FF349FF1}" destId="{3A171D2A-6BFC-48FA-BCF2-1405B699947F}" srcOrd="0" destOrd="0" parTransId="{E602584C-5C5A-4D56-9848-04DA05EDE32D}" sibTransId="{639D0D97-8B4E-4539-84F0-E7BF18148AC9}"/>
    <dgm:cxn modelId="{A740227A-1E83-4BF9-87DC-2E49E9578F9D}" type="presOf" srcId="{3EF2F4A8-7362-4820-BD49-5C1FA409F6E8}" destId="{4DCA7A0B-3858-4A92-ADFB-B994EE73EFE1}" srcOrd="0" destOrd="0" presId="urn:microsoft.com/office/officeart/2005/8/layout/list1"/>
    <dgm:cxn modelId="{A5E3897D-F88F-4263-B8B2-10B2DF0743B2}" type="presOf" srcId="{B4D8A0B8-48BC-46EB-AB5A-3D77305A6C7D}" destId="{0E4123DA-5C36-4DA7-88CA-96916428E260}" srcOrd="0" destOrd="0" presId="urn:microsoft.com/office/officeart/2005/8/layout/list1"/>
    <dgm:cxn modelId="{6B8C793E-3F85-4B0D-B714-4B7C82CE6888}" type="presOf" srcId="{0CADA577-D71E-4D25-86A7-B37A2D86F146}" destId="{E02484CB-196E-4C2D-9FCC-188AED70ADD2}" srcOrd="0" destOrd="0" presId="urn:microsoft.com/office/officeart/2005/8/layout/list1"/>
    <dgm:cxn modelId="{EDE2A203-A1F3-4FC3-8058-EBBB14A473B8}" type="presOf" srcId="{0CADA577-D71E-4D25-86A7-B37A2D86F146}" destId="{CBA1C4BD-01EB-44EB-899F-CDE481D0FCE9}" srcOrd="1" destOrd="0" presId="urn:microsoft.com/office/officeart/2005/8/layout/list1"/>
    <dgm:cxn modelId="{45927CEB-92D6-47B5-952E-28D38E13DB42}" type="presOf" srcId="{8BF9CFAB-389E-405C-853F-6760F56423AA}" destId="{6E2A3CF1-DCCE-459E-8FB3-853A470DEFDD}" srcOrd="0" destOrd="0" presId="urn:microsoft.com/office/officeart/2005/8/layout/list1"/>
    <dgm:cxn modelId="{3FA9D5C6-33AB-4F96-8E4F-296CB25CC682}" type="presOf" srcId="{FF5F5823-B612-4FFB-B917-A464D401C092}" destId="{22242FAC-280C-4356-BA8F-08D55E526AA9}" srcOrd="0" destOrd="0" presId="urn:microsoft.com/office/officeart/2005/8/layout/list1"/>
    <dgm:cxn modelId="{C3B00EE3-8F24-4814-B026-71C88BAD956D}" type="presOf" srcId="{3A171D2A-6BFC-48FA-BCF2-1405B699947F}" destId="{ABFE2230-B70E-4FB9-964C-CE8D639FF2A3}" srcOrd="0" destOrd="0" presId="urn:microsoft.com/office/officeart/2005/8/layout/list1"/>
    <dgm:cxn modelId="{D8C26BEF-AB33-4E92-899A-3E2EE52DEDFB}" srcId="{E0451CFB-ED91-4F09-BAB4-5049FF349FF1}" destId="{B4D8A0B8-48BC-46EB-AB5A-3D77305A6C7D}" srcOrd="2" destOrd="0" parTransId="{4947FA6D-2B11-4468-BB5E-701190443968}" sibTransId="{F38E224B-7BAB-425F-9F53-F96652C49EA7}"/>
    <dgm:cxn modelId="{848D1002-CA90-4E83-91CB-303118B00B2D}" type="presParOf" srcId="{DBC466BA-229E-4D24-86C3-BE454A82174D}" destId="{4E758730-2DDB-4A5E-9BC3-925C1B735C27}" srcOrd="0" destOrd="0" presId="urn:microsoft.com/office/officeart/2005/8/layout/list1"/>
    <dgm:cxn modelId="{46787E42-B78A-40A6-B7AA-75911EA2B914}" type="presParOf" srcId="{4E758730-2DDB-4A5E-9BC3-925C1B735C27}" destId="{ABFE2230-B70E-4FB9-964C-CE8D639FF2A3}" srcOrd="0" destOrd="0" presId="urn:microsoft.com/office/officeart/2005/8/layout/list1"/>
    <dgm:cxn modelId="{FD9B9455-2BBC-4F9A-933D-A4CEC1C633FA}" type="presParOf" srcId="{4E758730-2DDB-4A5E-9BC3-925C1B735C27}" destId="{E9870022-01B6-4CEA-A603-1904454EF9A7}" srcOrd="1" destOrd="0" presId="urn:microsoft.com/office/officeart/2005/8/layout/list1"/>
    <dgm:cxn modelId="{2D75C70C-8A8F-4E89-8103-2B87F2C6A129}" type="presParOf" srcId="{DBC466BA-229E-4D24-86C3-BE454A82174D}" destId="{C7E9A0C3-148D-403C-86AE-376A7607189D}" srcOrd="1" destOrd="0" presId="urn:microsoft.com/office/officeart/2005/8/layout/list1"/>
    <dgm:cxn modelId="{699AAB56-54E2-4BC6-8E5D-68BA027008B8}" type="presParOf" srcId="{DBC466BA-229E-4D24-86C3-BE454A82174D}" destId="{EB0B52C9-F878-4E14-932B-A04056D63CCF}" srcOrd="2" destOrd="0" presId="urn:microsoft.com/office/officeart/2005/8/layout/list1"/>
    <dgm:cxn modelId="{3980C79B-628B-4AAE-8681-31BCDED0A40B}" type="presParOf" srcId="{DBC466BA-229E-4D24-86C3-BE454A82174D}" destId="{A282F1EC-528C-4EFC-A710-3A1640538AB5}" srcOrd="3" destOrd="0" presId="urn:microsoft.com/office/officeart/2005/8/layout/list1"/>
    <dgm:cxn modelId="{9D3D59B2-22BE-468E-A845-B6E590E5213E}" type="presParOf" srcId="{DBC466BA-229E-4D24-86C3-BE454A82174D}" destId="{10FA3CD9-4B60-4193-A099-DFFD2D8B4ACD}" srcOrd="4" destOrd="0" presId="urn:microsoft.com/office/officeart/2005/8/layout/list1"/>
    <dgm:cxn modelId="{48BD42BE-4EA1-4B6E-9DF0-1016CA591D6F}" type="presParOf" srcId="{10FA3CD9-4B60-4193-A099-DFFD2D8B4ACD}" destId="{22242FAC-280C-4356-BA8F-08D55E526AA9}" srcOrd="0" destOrd="0" presId="urn:microsoft.com/office/officeart/2005/8/layout/list1"/>
    <dgm:cxn modelId="{1AB6E744-CCB5-4219-A687-C5383685D2F4}" type="presParOf" srcId="{10FA3CD9-4B60-4193-A099-DFFD2D8B4ACD}" destId="{7A7172CE-11ED-4065-B44E-E5ED2DE931E3}" srcOrd="1" destOrd="0" presId="urn:microsoft.com/office/officeart/2005/8/layout/list1"/>
    <dgm:cxn modelId="{C5348209-E799-4C68-B82B-E1B8E32B11D2}" type="presParOf" srcId="{DBC466BA-229E-4D24-86C3-BE454A82174D}" destId="{F244BA80-C10D-4E02-BA09-398471EB597E}" srcOrd="5" destOrd="0" presId="urn:microsoft.com/office/officeart/2005/8/layout/list1"/>
    <dgm:cxn modelId="{2BC988D6-3B57-4AC7-8B6D-1815AA82D028}" type="presParOf" srcId="{DBC466BA-229E-4D24-86C3-BE454A82174D}" destId="{3C80B78E-9800-4077-AFD6-4F68E151CA53}" srcOrd="6" destOrd="0" presId="urn:microsoft.com/office/officeart/2005/8/layout/list1"/>
    <dgm:cxn modelId="{DD46D989-87A3-4EF3-92A4-894ED7CFFB47}" type="presParOf" srcId="{DBC466BA-229E-4D24-86C3-BE454A82174D}" destId="{C89B3A61-CB30-431F-A434-504F7E49A4A3}" srcOrd="7" destOrd="0" presId="urn:microsoft.com/office/officeart/2005/8/layout/list1"/>
    <dgm:cxn modelId="{68B06B01-4B5F-4BD1-9E16-C905F7E4F61F}" type="presParOf" srcId="{DBC466BA-229E-4D24-86C3-BE454A82174D}" destId="{C2B5A2B0-4659-498A-A18A-AF7573E85822}" srcOrd="8" destOrd="0" presId="urn:microsoft.com/office/officeart/2005/8/layout/list1"/>
    <dgm:cxn modelId="{0C9FB886-3E3D-4658-A718-934AA459C315}" type="presParOf" srcId="{C2B5A2B0-4659-498A-A18A-AF7573E85822}" destId="{0E4123DA-5C36-4DA7-88CA-96916428E260}" srcOrd="0" destOrd="0" presId="urn:microsoft.com/office/officeart/2005/8/layout/list1"/>
    <dgm:cxn modelId="{2087AB3A-1FBB-40F7-BD33-834974111E5C}" type="presParOf" srcId="{C2B5A2B0-4659-498A-A18A-AF7573E85822}" destId="{343B2297-CBFD-486F-8D20-373A2064783E}" srcOrd="1" destOrd="0" presId="urn:microsoft.com/office/officeart/2005/8/layout/list1"/>
    <dgm:cxn modelId="{1D0B14F0-EB0B-41F6-96E8-70C8DE329AAF}" type="presParOf" srcId="{DBC466BA-229E-4D24-86C3-BE454A82174D}" destId="{55AE2523-448D-4AC5-8765-42EBA5DF5C61}" srcOrd="9" destOrd="0" presId="urn:microsoft.com/office/officeart/2005/8/layout/list1"/>
    <dgm:cxn modelId="{E5C728EF-F04C-4B04-AA3A-F1C7670024C8}" type="presParOf" srcId="{DBC466BA-229E-4D24-86C3-BE454A82174D}" destId="{364C36A7-26EF-4014-9A76-04D06430B5D6}" srcOrd="10" destOrd="0" presId="urn:microsoft.com/office/officeart/2005/8/layout/list1"/>
    <dgm:cxn modelId="{8F07DFB8-9DC0-4FF4-9135-88CB4A8E6CD0}" type="presParOf" srcId="{DBC466BA-229E-4D24-86C3-BE454A82174D}" destId="{642629CF-C3FF-46CF-B5B7-2A49B7F6EF6D}" srcOrd="11" destOrd="0" presId="urn:microsoft.com/office/officeart/2005/8/layout/list1"/>
    <dgm:cxn modelId="{C02EE78D-A48D-470A-8C12-B2340D5AD6C9}" type="presParOf" srcId="{DBC466BA-229E-4D24-86C3-BE454A82174D}" destId="{08E13AA8-4E8C-4C6E-A837-781B35260F8D}" srcOrd="12" destOrd="0" presId="urn:microsoft.com/office/officeart/2005/8/layout/list1"/>
    <dgm:cxn modelId="{4945F9F7-F4B9-4F8E-8F4D-415C7E55CA29}" type="presParOf" srcId="{08E13AA8-4E8C-4C6E-A837-781B35260F8D}" destId="{6E2A3CF1-DCCE-459E-8FB3-853A470DEFDD}" srcOrd="0" destOrd="0" presId="urn:microsoft.com/office/officeart/2005/8/layout/list1"/>
    <dgm:cxn modelId="{6A2F4443-9B00-4CBA-AB98-C664964E8A83}" type="presParOf" srcId="{08E13AA8-4E8C-4C6E-A837-781B35260F8D}" destId="{D42A83F8-E57C-4440-9EB0-C5029C223151}" srcOrd="1" destOrd="0" presId="urn:microsoft.com/office/officeart/2005/8/layout/list1"/>
    <dgm:cxn modelId="{85E41A4E-17A4-4930-88F3-73C4E5A33EBD}" type="presParOf" srcId="{DBC466BA-229E-4D24-86C3-BE454A82174D}" destId="{AFE2EF1C-95C3-4638-AD56-2CD3C658CEBC}" srcOrd="13" destOrd="0" presId="urn:microsoft.com/office/officeart/2005/8/layout/list1"/>
    <dgm:cxn modelId="{BC88F0EC-DE13-40A9-90A2-D2CDBAFB8FEB}" type="presParOf" srcId="{DBC466BA-229E-4D24-86C3-BE454A82174D}" destId="{7EE5BD81-3951-4309-A23B-90CB0732E65C}" srcOrd="14" destOrd="0" presId="urn:microsoft.com/office/officeart/2005/8/layout/list1"/>
    <dgm:cxn modelId="{DB666541-F5E9-4A6C-8D91-DF19C1708A78}" type="presParOf" srcId="{DBC466BA-229E-4D24-86C3-BE454A82174D}" destId="{7DE32002-B3AF-4C5C-B2C9-BCC35D46D97B}" srcOrd="15" destOrd="0" presId="urn:microsoft.com/office/officeart/2005/8/layout/list1"/>
    <dgm:cxn modelId="{EE9D1897-7D37-4405-A101-5DAB73218CFD}" type="presParOf" srcId="{DBC466BA-229E-4D24-86C3-BE454A82174D}" destId="{9A582A26-1EC2-46D2-8B1A-E84E35DA0625}" srcOrd="16" destOrd="0" presId="urn:microsoft.com/office/officeart/2005/8/layout/list1"/>
    <dgm:cxn modelId="{00920757-41B0-4CEC-B05A-A2C243DE14E7}" type="presParOf" srcId="{9A582A26-1EC2-46D2-8B1A-E84E35DA0625}" destId="{4DCA7A0B-3858-4A92-ADFB-B994EE73EFE1}" srcOrd="0" destOrd="0" presId="urn:microsoft.com/office/officeart/2005/8/layout/list1"/>
    <dgm:cxn modelId="{9D8220A9-6CB2-48C4-A192-2B5513A04DD5}" type="presParOf" srcId="{9A582A26-1EC2-46D2-8B1A-E84E35DA0625}" destId="{491DBA6B-5880-499F-A3E7-1D903FAB0250}" srcOrd="1" destOrd="0" presId="urn:microsoft.com/office/officeart/2005/8/layout/list1"/>
    <dgm:cxn modelId="{8481949F-FBB5-4376-94BE-65F0B9AE0151}" type="presParOf" srcId="{DBC466BA-229E-4D24-86C3-BE454A82174D}" destId="{1F67E4E8-8ACD-44A2-8E58-D4A3CC7CE10E}" srcOrd="17" destOrd="0" presId="urn:microsoft.com/office/officeart/2005/8/layout/list1"/>
    <dgm:cxn modelId="{6638F966-865E-43D7-954C-D3DB794792D2}" type="presParOf" srcId="{DBC466BA-229E-4D24-86C3-BE454A82174D}" destId="{21A7C60D-4951-4B3B-A190-BE6AC6093F03}" srcOrd="18" destOrd="0" presId="urn:microsoft.com/office/officeart/2005/8/layout/list1"/>
    <dgm:cxn modelId="{5C16BC1C-5994-4459-966A-64481AF875D3}" type="presParOf" srcId="{DBC466BA-229E-4D24-86C3-BE454A82174D}" destId="{84D29691-8585-4BD5-A123-CF46568715BF}" srcOrd="19" destOrd="0" presId="urn:microsoft.com/office/officeart/2005/8/layout/list1"/>
    <dgm:cxn modelId="{B9C218BF-0E43-4EC3-B645-8D1B3455BB9E}" type="presParOf" srcId="{DBC466BA-229E-4D24-86C3-BE454A82174D}" destId="{901274EC-51FE-4524-B603-18E3DBF093D9}" srcOrd="20" destOrd="0" presId="urn:microsoft.com/office/officeart/2005/8/layout/list1"/>
    <dgm:cxn modelId="{3FFE69E4-3A93-4DED-AF92-47FF61615424}" type="presParOf" srcId="{901274EC-51FE-4524-B603-18E3DBF093D9}" destId="{E02484CB-196E-4C2D-9FCC-188AED70ADD2}" srcOrd="0" destOrd="0" presId="urn:microsoft.com/office/officeart/2005/8/layout/list1"/>
    <dgm:cxn modelId="{E6AF9184-DC4C-4325-851F-9A47B43B5263}" type="presParOf" srcId="{901274EC-51FE-4524-B603-18E3DBF093D9}" destId="{CBA1C4BD-01EB-44EB-899F-CDE481D0FCE9}" srcOrd="1" destOrd="0" presId="urn:microsoft.com/office/officeart/2005/8/layout/list1"/>
    <dgm:cxn modelId="{104655C4-95A6-4965-A65B-8475B01C4B08}" type="presParOf" srcId="{DBC466BA-229E-4D24-86C3-BE454A82174D}" destId="{BE79DC53-AAE3-4B20-AAAE-FF5DDE11EF1F}" srcOrd="21" destOrd="0" presId="urn:microsoft.com/office/officeart/2005/8/layout/list1"/>
    <dgm:cxn modelId="{D8DD465E-1438-4795-9A01-150622DFF3FF}" type="presParOf" srcId="{DBC466BA-229E-4D24-86C3-BE454A82174D}" destId="{1742CE8C-E532-48F7-AEE9-0244020179A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D9C71-BF1E-4ED8-B477-F606ACAA4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6EE51-E713-4572-A3C5-9EB48E276A84}">
      <dgm:prSet phldrT="[Текст]" custT="1"/>
      <dgm:spPr/>
      <dgm:t>
        <a:bodyPr/>
        <a:lstStyle/>
        <a:p>
          <a:r>
            <a:rPr lang="ru-RU" sz="2000" b="1" dirty="0" smtClean="0"/>
            <a:t>Приступить к закаливанию можно в любое время года.</a:t>
          </a:r>
          <a:endParaRPr lang="ru-RU" sz="2000" b="1" dirty="0"/>
        </a:p>
      </dgm:t>
    </dgm:pt>
    <dgm:pt modelId="{8D2580C7-F352-4376-9D34-7CC1F6B5A46D}" type="parTrans" cxnId="{5DC1F780-FFE3-4BCF-BEC6-43D200E447C7}">
      <dgm:prSet/>
      <dgm:spPr/>
      <dgm:t>
        <a:bodyPr/>
        <a:lstStyle/>
        <a:p>
          <a:endParaRPr lang="ru-RU"/>
        </a:p>
      </dgm:t>
    </dgm:pt>
    <dgm:pt modelId="{9E9C8ED7-EB5C-47D9-B5DB-7DB07D02231E}" type="sibTrans" cxnId="{5DC1F780-FFE3-4BCF-BEC6-43D200E447C7}">
      <dgm:prSet/>
      <dgm:spPr/>
      <dgm:t>
        <a:bodyPr/>
        <a:lstStyle/>
        <a:p>
          <a:endParaRPr lang="ru-RU"/>
        </a:p>
      </dgm:t>
    </dgm:pt>
    <dgm:pt modelId="{9F8CFB7D-29DF-49F7-8AFE-1465B21DED54}">
      <dgm:prSet custT="1"/>
      <dgm:spPr/>
      <dgm:t>
        <a:bodyPr/>
        <a:lstStyle/>
        <a:p>
          <a:r>
            <a:rPr lang="ru-RU" sz="2000" b="1" dirty="0" smtClean="0"/>
            <a:t>Закаливание нужно проводить систематически.</a:t>
          </a:r>
        </a:p>
      </dgm:t>
    </dgm:pt>
    <dgm:pt modelId="{88A98B06-A682-4E67-B9CD-6E10FB2B36B8}" type="parTrans" cxnId="{063940CA-73ED-4D24-8F09-90EB7C8A1243}">
      <dgm:prSet/>
      <dgm:spPr/>
      <dgm:t>
        <a:bodyPr/>
        <a:lstStyle/>
        <a:p>
          <a:endParaRPr lang="ru-RU"/>
        </a:p>
      </dgm:t>
    </dgm:pt>
    <dgm:pt modelId="{84A22A35-D1A8-4947-B23C-98B64EAFF980}" type="sibTrans" cxnId="{063940CA-73ED-4D24-8F09-90EB7C8A1243}">
      <dgm:prSet/>
      <dgm:spPr/>
      <dgm:t>
        <a:bodyPr/>
        <a:lstStyle/>
        <a:p>
          <a:endParaRPr lang="ru-RU"/>
        </a:p>
      </dgm:t>
    </dgm:pt>
    <dgm:pt modelId="{D1BB36F5-CD25-459F-A1A4-F61BD46B3ACD}">
      <dgm:prSet custT="1"/>
      <dgm:spPr/>
      <dgm:t>
        <a:bodyPr/>
        <a:lstStyle/>
        <a:p>
          <a:r>
            <a:rPr lang="ru-RU" sz="2000" b="1" dirty="0" smtClean="0"/>
            <a:t>Основной принцип - постепенность.</a:t>
          </a:r>
        </a:p>
      </dgm:t>
    </dgm:pt>
    <dgm:pt modelId="{61788129-907E-443F-877E-0A049BA01523}" type="parTrans" cxnId="{6D0D2A8E-3499-42E9-8632-32EEB0EDDE90}">
      <dgm:prSet/>
      <dgm:spPr/>
      <dgm:t>
        <a:bodyPr/>
        <a:lstStyle/>
        <a:p>
          <a:endParaRPr lang="ru-RU"/>
        </a:p>
      </dgm:t>
    </dgm:pt>
    <dgm:pt modelId="{DDD97E6E-35CD-4815-87B7-30B334CA701A}" type="sibTrans" cxnId="{6D0D2A8E-3499-42E9-8632-32EEB0EDDE90}">
      <dgm:prSet/>
      <dgm:spPr/>
      <dgm:t>
        <a:bodyPr/>
        <a:lstStyle/>
        <a:p>
          <a:endParaRPr lang="ru-RU"/>
        </a:p>
      </dgm:t>
    </dgm:pt>
    <dgm:pt modelId="{D9F63C73-0EDA-4583-A980-A83216BA3F05}">
      <dgm:prSet custT="1"/>
      <dgm:spPr/>
      <dgm:t>
        <a:bodyPr/>
        <a:lstStyle/>
        <a:p>
          <a:r>
            <a:rPr lang="ru-RU" sz="2000" b="1" dirty="0" smtClean="0"/>
            <a:t>Закаливающие процедуры нельзя начинать, если ребенок болен.</a:t>
          </a:r>
        </a:p>
      </dgm:t>
    </dgm:pt>
    <dgm:pt modelId="{611E4AC8-6725-4440-89A8-509A8ECBF634}" type="parTrans" cxnId="{B5A3AC6F-13AE-4837-875E-998523068084}">
      <dgm:prSet/>
      <dgm:spPr/>
      <dgm:t>
        <a:bodyPr/>
        <a:lstStyle/>
        <a:p>
          <a:endParaRPr lang="ru-RU"/>
        </a:p>
      </dgm:t>
    </dgm:pt>
    <dgm:pt modelId="{ACE3FE11-A09B-4616-9634-089695B33D6A}" type="sibTrans" cxnId="{B5A3AC6F-13AE-4837-875E-998523068084}">
      <dgm:prSet/>
      <dgm:spPr/>
      <dgm:t>
        <a:bodyPr/>
        <a:lstStyle/>
        <a:p>
          <a:endParaRPr lang="ru-RU"/>
        </a:p>
      </dgm:t>
    </dgm:pt>
    <dgm:pt modelId="{5B3998F1-6AB7-470F-B3C8-8C2BCCE8693D}">
      <dgm:prSet custT="1"/>
      <dgm:spPr/>
      <dgm:t>
        <a:bodyPr/>
        <a:lstStyle/>
        <a:p>
          <a:r>
            <a:rPr lang="ru-RU" sz="2000" b="1" dirty="0" smtClean="0"/>
            <a:t>Закаливающие процедуры надо проводить комплексно, сочетая общие (например, обливание) и местные (например, ножные ванны) воздействия.</a:t>
          </a:r>
        </a:p>
      </dgm:t>
    </dgm:pt>
    <dgm:pt modelId="{97545B9B-707E-4982-9A16-D772C49C8540}" type="parTrans" cxnId="{45FCBED3-C5A8-4AFE-88C7-C28F050B454E}">
      <dgm:prSet/>
      <dgm:spPr/>
      <dgm:t>
        <a:bodyPr/>
        <a:lstStyle/>
        <a:p>
          <a:endParaRPr lang="ru-RU"/>
        </a:p>
      </dgm:t>
    </dgm:pt>
    <dgm:pt modelId="{B31B425D-3552-4091-88C2-42857FA9ECC6}" type="sibTrans" cxnId="{45FCBED3-C5A8-4AFE-88C7-C28F050B454E}">
      <dgm:prSet/>
      <dgm:spPr/>
      <dgm:t>
        <a:bodyPr/>
        <a:lstStyle/>
        <a:p>
          <a:endParaRPr lang="ru-RU"/>
        </a:p>
      </dgm:t>
    </dgm:pt>
    <dgm:pt modelId="{C64EDC39-3F41-4D9A-8355-BFB51056AEB2}">
      <dgm:prSet custT="1"/>
      <dgm:spPr/>
      <dgm:t>
        <a:bodyPr/>
        <a:lstStyle/>
        <a:p>
          <a:r>
            <a:rPr lang="ru-RU" sz="2000" b="1" dirty="0" smtClean="0"/>
            <a:t>Процедура должна нравиться ребенку, вызывать положительные эмоции</a:t>
          </a:r>
          <a:r>
            <a:rPr lang="ru-RU" sz="2000" dirty="0" smtClean="0"/>
            <a:t>.</a:t>
          </a:r>
          <a:endParaRPr lang="ru-RU" sz="2000" dirty="0"/>
        </a:p>
      </dgm:t>
    </dgm:pt>
    <dgm:pt modelId="{1C079CEA-F272-4808-89F2-1800915739BF}" type="parTrans" cxnId="{E1476E6B-FCF0-46CC-82B4-BC0059D3B1E5}">
      <dgm:prSet/>
      <dgm:spPr/>
      <dgm:t>
        <a:bodyPr/>
        <a:lstStyle/>
        <a:p>
          <a:endParaRPr lang="ru-RU"/>
        </a:p>
      </dgm:t>
    </dgm:pt>
    <dgm:pt modelId="{B0FF5D46-E32D-4264-960D-E1AE35A085AE}" type="sibTrans" cxnId="{E1476E6B-FCF0-46CC-82B4-BC0059D3B1E5}">
      <dgm:prSet/>
      <dgm:spPr/>
      <dgm:t>
        <a:bodyPr/>
        <a:lstStyle/>
        <a:p>
          <a:endParaRPr lang="ru-RU"/>
        </a:p>
      </dgm:t>
    </dgm:pt>
    <dgm:pt modelId="{F87C21F4-90F6-4A74-80F3-90F5A9CAEADA}" type="pres">
      <dgm:prSet presAssocID="{6F4D9C71-BF1E-4ED8-B477-F606ACAA4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DF7CC-562B-45E9-B46D-D7037E0865C0}" type="pres">
      <dgm:prSet presAssocID="{D2F6EE51-E713-4572-A3C5-9EB48E276A84}" presName="parentText" presStyleLbl="node1" presStyleIdx="0" presStyleCnt="6" custScaleY="63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D6E1-303D-4597-99DA-C517E9C59969}" type="pres">
      <dgm:prSet presAssocID="{9E9C8ED7-EB5C-47D9-B5DB-7DB07D02231E}" presName="spacer" presStyleCnt="0"/>
      <dgm:spPr/>
    </dgm:pt>
    <dgm:pt modelId="{FE752437-3AC8-4658-B0FC-7C98B7FA41DA}" type="pres">
      <dgm:prSet presAssocID="{9F8CFB7D-29DF-49F7-8AFE-1465B21DED54}" presName="parentText" presStyleLbl="node1" presStyleIdx="1" presStyleCnt="6" custScaleY="66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7A5E0-8539-4E6F-9C8A-88D06B6C9DEE}" type="pres">
      <dgm:prSet presAssocID="{84A22A35-D1A8-4947-B23C-98B64EAFF980}" presName="spacer" presStyleCnt="0"/>
      <dgm:spPr/>
    </dgm:pt>
    <dgm:pt modelId="{92A1A7CB-6243-44F5-80FA-B80348A739B8}" type="pres">
      <dgm:prSet presAssocID="{D1BB36F5-CD25-459F-A1A4-F61BD46B3ACD}" presName="parentText" presStyleLbl="node1" presStyleIdx="2" presStyleCnt="6" custScaleY="66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63A6A-D344-4217-9286-C5A0662BC6E0}" type="pres">
      <dgm:prSet presAssocID="{DDD97E6E-35CD-4815-87B7-30B334CA701A}" presName="spacer" presStyleCnt="0"/>
      <dgm:spPr/>
    </dgm:pt>
    <dgm:pt modelId="{3DDE3698-EC8B-447C-9B6D-2E1B5642AE31}" type="pres">
      <dgm:prSet presAssocID="{D9F63C73-0EDA-4583-A980-A83216BA3F0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EBF1F-8EEE-419A-A6BA-0B420EDC6217}" type="pres">
      <dgm:prSet presAssocID="{ACE3FE11-A09B-4616-9634-089695B33D6A}" presName="spacer" presStyleCnt="0"/>
      <dgm:spPr/>
    </dgm:pt>
    <dgm:pt modelId="{1E5D7490-D1F5-4F1B-9BDC-DBD1EE448B97}" type="pres">
      <dgm:prSet presAssocID="{5B3998F1-6AB7-470F-B3C8-8C2BCCE8693D}" presName="parentText" presStyleLbl="node1" presStyleIdx="4" presStyleCnt="6" custScaleY="168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99C40-6CC3-4484-AE35-C906C86F7E99}" type="pres">
      <dgm:prSet presAssocID="{B31B425D-3552-4091-88C2-42857FA9ECC6}" presName="spacer" presStyleCnt="0"/>
      <dgm:spPr/>
    </dgm:pt>
    <dgm:pt modelId="{BBA5BEED-DB6A-42FB-8B72-64D0FC57185F}" type="pres">
      <dgm:prSet presAssocID="{C64EDC39-3F41-4D9A-8355-BFB51056AE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76E6B-FCF0-46CC-82B4-BC0059D3B1E5}" srcId="{6F4D9C71-BF1E-4ED8-B477-F606ACAA4E9D}" destId="{C64EDC39-3F41-4D9A-8355-BFB51056AEB2}" srcOrd="5" destOrd="0" parTransId="{1C079CEA-F272-4808-89F2-1800915739BF}" sibTransId="{B0FF5D46-E32D-4264-960D-E1AE35A085AE}"/>
    <dgm:cxn modelId="{6D0D2A8E-3499-42E9-8632-32EEB0EDDE90}" srcId="{6F4D9C71-BF1E-4ED8-B477-F606ACAA4E9D}" destId="{D1BB36F5-CD25-459F-A1A4-F61BD46B3ACD}" srcOrd="2" destOrd="0" parTransId="{61788129-907E-443F-877E-0A049BA01523}" sibTransId="{DDD97E6E-35CD-4815-87B7-30B334CA701A}"/>
    <dgm:cxn modelId="{5DC1F780-FFE3-4BCF-BEC6-43D200E447C7}" srcId="{6F4D9C71-BF1E-4ED8-B477-F606ACAA4E9D}" destId="{D2F6EE51-E713-4572-A3C5-9EB48E276A84}" srcOrd="0" destOrd="0" parTransId="{8D2580C7-F352-4376-9D34-7CC1F6B5A46D}" sibTransId="{9E9C8ED7-EB5C-47D9-B5DB-7DB07D02231E}"/>
    <dgm:cxn modelId="{08B0633F-99FB-40CB-BE5C-80A54E22AFCA}" type="presOf" srcId="{5B3998F1-6AB7-470F-B3C8-8C2BCCE8693D}" destId="{1E5D7490-D1F5-4F1B-9BDC-DBD1EE448B97}" srcOrd="0" destOrd="0" presId="urn:microsoft.com/office/officeart/2005/8/layout/vList2"/>
    <dgm:cxn modelId="{F46027B3-4816-47CA-ACDF-DBE10943C0C8}" type="presOf" srcId="{D9F63C73-0EDA-4583-A980-A83216BA3F05}" destId="{3DDE3698-EC8B-447C-9B6D-2E1B5642AE31}" srcOrd="0" destOrd="0" presId="urn:microsoft.com/office/officeart/2005/8/layout/vList2"/>
    <dgm:cxn modelId="{BB1354F9-7F7D-4C39-A884-B3521A67F765}" type="presOf" srcId="{D2F6EE51-E713-4572-A3C5-9EB48E276A84}" destId="{430DF7CC-562B-45E9-B46D-D7037E0865C0}" srcOrd="0" destOrd="0" presId="urn:microsoft.com/office/officeart/2005/8/layout/vList2"/>
    <dgm:cxn modelId="{B5A3AC6F-13AE-4837-875E-998523068084}" srcId="{6F4D9C71-BF1E-4ED8-B477-F606ACAA4E9D}" destId="{D9F63C73-0EDA-4583-A980-A83216BA3F05}" srcOrd="3" destOrd="0" parTransId="{611E4AC8-6725-4440-89A8-509A8ECBF634}" sibTransId="{ACE3FE11-A09B-4616-9634-089695B33D6A}"/>
    <dgm:cxn modelId="{063940CA-73ED-4D24-8F09-90EB7C8A1243}" srcId="{6F4D9C71-BF1E-4ED8-B477-F606ACAA4E9D}" destId="{9F8CFB7D-29DF-49F7-8AFE-1465B21DED54}" srcOrd="1" destOrd="0" parTransId="{88A98B06-A682-4E67-B9CD-6E10FB2B36B8}" sibTransId="{84A22A35-D1A8-4947-B23C-98B64EAFF980}"/>
    <dgm:cxn modelId="{8C66CC6B-D1AD-4B25-BA4B-76FC94E4E512}" type="presOf" srcId="{9F8CFB7D-29DF-49F7-8AFE-1465B21DED54}" destId="{FE752437-3AC8-4658-B0FC-7C98B7FA41DA}" srcOrd="0" destOrd="0" presId="urn:microsoft.com/office/officeart/2005/8/layout/vList2"/>
    <dgm:cxn modelId="{3792B709-85A8-4DFC-87ED-DA3575B5FDFE}" type="presOf" srcId="{C64EDC39-3F41-4D9A-8355-BFB51056AEB2}" destId="{BBA5BEED-DB6A-42FB-8B72-64D0FC57185F}" srcOrd="0" destOrd="0" presId="urn:microsoft.com/office/officeart/2005/8/layout/vList2"/>
    <dgm:cxn modelId="{45FCBED3-C5A8-4AFE-88C7-C28F050B454E}" srcId="{6F4D9C71-BF1E-4ED8-B477-F606ACAA4E9D}" destId="{5B3998F1-6AB7-470F-B3C8-8C2BCCE8693D}" srcOrd="4" destOrd="0" parTransId="{97545B9B-707E-4982-9A16-D772C49C8540}" sibTransId="{B31B425D-3552-4091-88C2-42857FA9ECC6}"/>
    <dgm:cxn modelId="{85BCE142-B640-4DBB-8B77-C3ADB6A4E867}" type="presOf" srcId="{6F4D9C71-BF1E-4ED8-B477-F606ACAA4E9D}" destId="{F87C21F4-90F6-4A74-80F3-90F5A9CAEADA}" srcOrd="0" destOrd="0" presId="urn:microsoft.com/office/officeart/2005/8/layout/vList2"/>
    <dgm:cxn modelId="{B6F909E5-FD17-43BF-9CD2-C342950A71A0}" type="presOf" srcId="{D1BB36F5-CD25-459F-A1A4-F61BD46B3ACD}" destId="{92A1A7CB-6243-44F5-80FA-B80348A739B8}" srcOrd="0" destOrd="0" presId="urn:microsoft.com/office/officeart/2005/8/layout/vList2"/>
    <dgm:cxn modelId="{748438E5-A2DB-4A6A-8590-8832F24167C1}" type="presParOf" srcId="{F87C21F4-90F6-4A74-80F3-90F5A9CAEADA}" destId="{430DF7CC-562B-45E9-B46D-D7037E0865C0}" srcOrd="0" destOrd="0" presId="urn:microsoft.com/office/officeart/2005/8/layout/vList2"/>
    <dgm:cxn modelId="{28DDA046-9730-4936-809D-12A0B8066C0B}" type="presParOf" srcId="{F87C21F4-90F6-4A74-80F3-90F5A9CAEADA}" destId="{4E7BD6E1-303D-4597-99DA-C517E9C59969}" srcOrd="1" destOrd="0" presId="urn:microsoft.com/office/officeart/2005/8/layout/vList2"/>
    <dgm:cxn modelId="{239B0D2B-ACEF-4CA6-93F7-15EE1D3F1D18}" type="presParOf" srcId="{F87C21F4-90F6-4A74-80F3-90F5A9CAEADA}" destId="{FE752437-3AC8-4658-B0FC-7C98B7FA41DA}" srcOrd="2" destOrd="0" presId="urn:microsoft.com/office/officeart/2005/8/layout/vList2"/>
    <dgm:cxn modelId="{825451EA-CC75-4A65-ADB2-C23E215E4366}" type="presParOf" srcId="{F87C21F4-90F6-4A74-80F3-90F5A9CAEADA}" destId="{5CA7A5E0-8539-4E6F-9C8A-88D06B6C9DEE}" srcOrd="3" destOrd="0" presId="urn:microsoft.com/office/officeart/2005/8/layout/vList2"/>
    <dgm:cxn modelId="{CE139641-FBF3-413C-A7A9-7CD5F5074F5B}" type="presParOf" srcId="{F87C21F4-90F6-4A74-80F3-90F5A9CAEADA}" destId="{92A1A7CB-6243-44F5-80FA-B80348A739B8}" srcOrd="4" destOrd="0" presId="urn:microsoft.com/office/officeart/2005/8/layout/vList2"/>
    <dgm:cxn modelId="{63550D93-D469-44A9-971C-66443C5B3C04}" type="presParOf" srcId="{F87C21F4-90F6-4A74-80F3-90F5A9CAEADA}" destId="{2F763A6A-D344-4217-9286-C5A0662BC6E0}" srcOrd="5" destOrd="0" presId="urn:microsoft.com/office/officeart/2005/8/layout/vList2"/>
    <dgm:cxn modelId="{15BACA3A-AA6C-4117-AB40-BAD3E87CE158}" type="presParOf" srcId="{F87C21F4-90F6-4A74-80F3-90F5A9CAEADA}" destId="{3DDE3698-EC8B-447C-9B6D-2E1B5642AE31}" srcOrd="6" destOrd="0" presId="urn:microsoft.com/office/officeart/2005/8/layout/vList2"/>
    <dgm:cxn modelId="{8734A6BB-B460-4C75-9A86-532CB50B0958}" type="presParOf" srcId="{F87C21F4-90F6-4A74-80F3-90F5A9CAEADA}" destId="{C1EEBF1F-8EEE-419A-A6BA-0B420EDC6217}" srcOrd="7" destOrd="0" presId="urn:microsoft.com/office/officeart/2005/8/layout/vList2"/>
    <dgm:cxn modelId="{D600D8A7-D73D-45D3-B479-BD6F3ABF1710}" type="presParOf" srcId="{F87C21F4-90F6-4A74-80F3-90F5A9CAEADA}" destId="{1E5D7490-D1F5-4F1B-9BDC-DBD1EE448B97}" srcOrd="8" destOrd="0" presId="urn:microsoft.com/office/officeart/2005/8/layout/vList2"/>
    <dgm:cxn modelId="{7CE464F0-ACBE-4F82-ACF9-D464523FDD76}" type="presParOf" srcId="{F87C21F4-90F6-4A74-80F3-90F5A9CAEADA}" destId="{12399C40-6CC3-4484-AE35-C906C86F7E99}" srcOrd="9" destOrd="0" presId="urn:microsoft.com/office/officeart/2005/8/layout/vList2"/>
    <dgm:cxn modelId="{A382DE28-6252-445C-A700-4BF1BF055ACD}" type="presParOf" srcId="{F87C21F4-90F6-4A74-80F3-90F5A9CAEADA}" destId="{BBA5BEED-DB6A-42FB-8B72-64D0FC5718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B52C9-F878-4E14-932B-A04056D63CCF}">
      <dsp:nvSpPr>
        <dsp:cNvPr id="0" name=""/>
        <dsp:cNvSpPr/>
      </dsp:nvSpPr>
      <dsp:spPr>
        <a:xfrm>
          <a:off x="0" y="285752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70022-01B6-4CEA-A603-1904454EF9A7}">
      <dsp:nvSpPr>
        <dsp:cNvPr id="0" name=""/>
        <dsp:cNvSpPr/>
      </dsp:nvSpPr>
      <dsp:spPr>
        <a:xfrm>
          <a:off x="414814" y="32223"/>
          <a:ext cx="815754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повышение педагогической культуры родителей.</a:t>
          </a:r>
          <a:endParaRPr lang="ru-RU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9312" y="56721"/>
        <a:ext cx="8108552" cy="452844"/>
      </dsp:txXfrm>
    </dsp:sp>
    <dsp:sp modelId="{3C80B78E-9800-4077-AFD6-4F68E151CA53}">
      <dsp:nvSpPr>
        <dsp:cNvPr id="0" name=""/>
        <dsp:cNvSpPr/>
      </dsp:nvSpPr>
      <dsp:spPr>
        <a:xfrm>
          <a:off x="0" y="1124154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172CE-11ED-4065-B44E-E5ED2DE931E3}">
      <dsp:nvSpPr>
        <dsp:cNvPr id="0" name=""/>
        <dsp:cNvSpPr/>
      </dsp:nvSpPr>
      <dsp:spPr>
        <a:xfrm>
          <a:off x="414396" y="803343"/>
          <a:ext cx="8149781" cy="571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изучение, обобщение и распространение положительного опыта семейного воспитания.</a:t>
          </a:r>
        </a:p>
      </dsp:txBody>
      <dsp:txXfrm>
        <a:off x="442306" y="831253"/>
        <a:ext cx="8093961" cy="515911"/>
      </dsp:txXfrm>
    </dsp:sp>
    <dsp:sp modelId="{364C36A7-26EF-4014-9A76-04D06430B5D6}">
      <dsp:nvSpPr>
        <dsp:cNvPr id="0" name=""/>
        <dsp:cNvSpPr/>
      </dsp:nvSpPr>
      <dsp:spPr>
        <a:xfrm>
          <a:off x="0" y="2107231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B2297-CBFD-486F-8D20-373A2064783E}">
      <dsp:nvSpPr>
        <dsp:cNvPr id="0" name=""/>
        <dsp:cNvSpPr/>
      </dsp:nvSpPr>
      <dsp:spPr>
        <a:xfrm>
          <a:off x="421512" y="1644354"/>
          <a:ext cx="8149279" cy="713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установка на совместную работу с целью решения всех </a:t>
          </a:r>
          <a:r>
            <a:rPr lang="ru-RU" sz="2200" b="0" kern="1200" dirty="0" err="1" smtClean="0">
              <a:solidFill>
                <a:schemeClr val="bg2">
                  <a:lumMod val="10000"/>
                </a:schemeClr>
              </a:solidFill>
            </a:rPr>
            <a:t>психолого</a:t>
          </a: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 - педагогических проблем развития ребёнка.</a:t>
          </a:r>
        </a:p>
      </dsp:txBody>
      <dsp:txXfrm>
        <a:off x="456357" y="1679199"/>
        <a:ext cx="8079589" cy="644107"/>
      </dsp:txXfrm>
    </dsp:sp>
    <dsp:sp modelId="{7EE5BD81-3951-4309-A23B-90CB0732E65C}">
      <dsp:nvSpPr>
        <dsp:cNvPr id="0" name=""/>
        <dsp:cNvSpPr/>
      </dsp:nvSpPr>
      <dsp:spPr>
        <a:xfrm>
          <a:off x="0" y="3249542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A83F8-E57C-4440-9EB0-C5029C223151}">
      <dsp:nvSpPr>
        <dsp:cNvPr id="0" name=""/>
        <dsp:cNvSpPr/>
      </dsp:nvSpPr>
      <dsp:spPr>
        <a:xfrm>
          <a:off x="421512" y="2627431"/>
          <a:ext cx="8149219" cy="873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вооружение родителей основами </a:t>
          </a:r>
          <a:r>
            <a:rPr lang="ru-RU" sz="2200" b="0" kern="1200" dirty="0" err="1" smtClean="0">
              <a:solidFill>
                <a:schemeClr val="bg2">
                  <a:lumMod val="10000"/>
                </a:schemeClr>
              </a:solidFill>
            </a:rPr>
            <a:t>психолого</a:t>
          </a: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 - педагогических знаний через психологические тренинги, консультации, семинары.</a:t>
          </a:r>
        </a:p>
      </dsp:txBody>
      <dsp:txXfrm>
        <a:off x="464130" y="2670049"/>
        <a:ext cx="8063983" cy="787794"/>
      </dsp:txXfrm>
    </dsp:sp>
    <dsp:sp modelId="{21A7C60D-4951-4B3B-A190-BE6AC6093F03}">
      <dsp:nvSpPr>
        <dsp:cNvPr id="0" name=""/>
        <dsp:cNvSpPr/>
      </dsp:nvSpPr>
      <dsp:spPr>
        <a:xfrm>
          <a:off x="0" y="4192934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DBA6B-5880-499F-A3E7-1D903FAB0250}">
      <dsp:nvSpPr>
        <dsp:cNvPr id="0" name=""/>
        <dsp:cNvSpPr/>
      </dsp:nvSpPr>
      <dsp:spPr>
        <a:xfrm>
          <a:off x="408117" y="3769742"/>
          <a:ext cx="8162341" cy="674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валеологическое просвещение родителей в создании экологической и психологической среды в семье.</a:t>
          </a:r>
        </a:p>
      </dsp:txBody>
      <dsp:txXfrm>
        <a:off x="441024" y="3802649"/>
        <a:ext cx="8096527" cy="608297"/>
      </dsp:txXfrm>
    </dsp:sp>
    <dsp:sp modelId="{1742CE8C-E532-48F7-AEE9-0244020179A0}">
      <dsp:nvSpPr>
        <dsp:cNvPr id="0" name=""/>
        <dsp:cNvSpPr/>
      </dsp:nvSpPr>
      <dsp:spPr>
        <a:xfrm>
          <a:off x="0" y="5143276"/>
          <a:ext cx="8572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C4BD-01EB-44EB-899F-CDE481D0FCE9}">
      <dsp:nvSpPr>
        <dsp:cNvPr id="0" name=""/>
        <dsp:cNvSpPr/>
      </dsp:nvSpPr>
      <dsp:spPr>
        <a:xfrm>
          <a:off x="428628" y="4713134"/>
          <a:ext cx="8143914" cy="681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включение родителей в </a:t>
          </a:r>
          <a:r>
            <a:rPr lang="ru-RU" sz="2200" b="0" kern="1200" dirty="0" err="1" smtClean="0">
              <a:solidFill>
                <a:schemeClr val="bg2">
                  <a:lumMod val="10000"/>
                </a:schemeClr>
              </a:solidFill>
            </a:rPr>
            <a:t>воспитательно</a:t>
          </a:r>
          <a:r>
            <a:rPr lang="ru-RU" sz="2200" b="0" kern="1200" dirty="0" smtClean="0">
              <a:solidFill>
                <a:schemeClr val="bg2">
                  <a:lumMod val="10000"/>
                </a:schemeClr>
              </a:solidFill>
            </a:rPr>
            <a:t> - образовательный процесс.</a:t>
          </a:r>
        </a:p>
      </dsp:txBody>
      <dsp:txXfrm>
        <a:off x="461875" y="4746381"/>
        <a:ext cx="8077420" cy="614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F7CC-562B-45E9-B46D-D7037E0865C0}">
      <dsp:nvSpPr>
        <dsp:cNvPr id="0" name=""/>
        <dsp:cNvSpPr/>
      </dsp:nvSpPr>
      <dsp:spPr>
        <a:xfrm>
          <a:off x="0" y="3704"/>
          <a:ext cx="8556655" cy="651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Приступить к закаливанию можно в любое время года.</a:t>
          </a:r>
          <a:endParaRPr lang="ru-RU" sz="2000" b="1" kern="1200" dirty="0"/>
        </a:p>
      </dsp:txBody>
      <dsp:txXfrm>
        <a:off x="31810" y="35514"/>
        <a:ext cx="8493035" cy="588005"/>
      </dsp:txXfrm>
    </dsp:sp>
    <dsp:sp modelId="{FE752437-3AC8-4658-B0FC-7C98B7FA41DA}">
      <dsp:nvSpPr>
        <dsp:cNvPr id="0" name=""/>
        <dsp:cNvSpPr/>
      </dsp:nvSpPr>
      <dsp:spPr>
        <a:xfrm>
          <a:off x="0" y="665268"/>
          <a:ext cx="8556655" cy="684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Закаливание нужно проводить систематически.</a:t>
          </a:r>
        </a:p>
      </dsp:txBody>
      <dsp:txXfrm>
        <a:off x="33396" y="698664"/>
        <a:ext cx="8489863" cy="617337"/>
      </dsp:txXfrm>
    </dsp:sp>
    <dsp:sp modelId="{92A1A7CB-6243-44F5-80FA-B80348A739B8}">
      <dsp:nvSpPr>
        <dsp:cNvPr id="0" name=""/>
        <dsp:cNvSpPr/>
      </dsp:nvSpPr>
      <dsp:spPr>
        <a:xfrm>
          <a:off x="0" y="1359336"/>
          <a:ext cx="8556655" cy="684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Основной принцип - постепенность.</a:t>
          </a:r>
        </a:p>
      </dsp:txBody>
      <dsp:txXfrm>
        <a:off x="33396" y="1392732"/>
        <a:ext cx="8489863" cy="617327"/>
      </dsp:txXfrm>
    </dsp:sp>
    <dsp:sp modelId="{3DDE3698-EC8B-447C-9B6D-2E1B5642AE31}">
      <dsp:nvSpPr>
        <dsp:cNvPr id="0" name=""/>
        <dsp:cNvSpPr/>
      </dsp:nvSpPr>
      <dsp:spPr>
        <a:xfrm>
          <a:off x="0" y="2053393"/>
          <a:ext cx="8556655" cy="1027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Закаливающие процедуры нельзя начинать, если ребенок болен.</a:t>
          </a:r>
        </a:p>
      </dsp:txBody>
      <dsp:txXfrm>
        <a:off x="50149" y="2103542"/>
        <a:ext cx="8456357" cy="927000"/>
      </dsp:txXfrm>
    </dsp:sp>
    <dsp:sp modelId="{1E5D7490-D1F5-4F1B-9BDC-DBD1EE448B97}">
      <dsp:nvSpPr>
        <dsp:cNvPr id="0" name=""/>
        <dsp:cNvSpPr/>
      </dsp:nvSpPr>
      <dsp:spPr>
        <a:xfrm>
          <a:off x="0" y="3090630"/>
          <a:ext cx="8556655" cy="1726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Закаливающие процедуры надо проводить комплексно, сочетая общие (например, обливание) и местные (например, ножные ванны) воздействия.</a:t>
          </a:r>
        </a:p>
      </dsp:txBody>
      <dsp:txXfrm>
        <a:off x="84273" y="3174903"/>
        <a:ext cx="8388109" cy="1557798"/>
      </dsp:txXfrm>
    </dsp:sp>
    <dsp:sp modelId="{BBA5BEED-DB6A-42FB-8B72-64D0FC57185F}">
      <dsp:nvSpPr>
        <dsp:cNvPr id="0" name=""/>
        <dsp:cNvSpPr/>
      </dsp:nvSpPr>
      <dsp:spPr>
        <a:xfrm>
          <a:off x="0" y="4826913"/>
          <a:ext cx="8556655" cy="1027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Процедура должна нравиться ребенку, вызывать положительные эмоции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0149" y="4877062"/>
        <a:ext cx="8456357" cy="92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B281-0EA4-477A-BF92-A442E84A9D6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99A7-0478-418F-9110-7CFAF1D68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4572032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 </a:t>
            </a: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/>
              <a:t>Муниципальное </a:t>
            </a:r>
            <a:r>
              <a:rPr lang="ru-RU" sz="3100" dirty="0"/>
              <a:t>бюджетное дошкольное образовательное учреждение №1 "Детский сад" </a:t>
            </a:r>
            <a:r>
              <a:rPr lang="ru-RU" sz="3100" dirty="0" err="1"/>
              <a:t>г.Кингисепп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4900" b="1" dirty="0" smtClean="0">
                <a:solidFill>
                  <a:srgbClr val="002060"/>
                </a:solidFill>
              </a:rPr>
              <a:t>МЕТОДИЧЕСКАЯ РАЗРАБОТКА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«Система оздоровительной работы в дошкольном учреждении»</a:t>
            </a:r>
            <a:r>
              <a:rPr lang="ru-RU" sz="4900" dirty="0" smtClean="0">
                <a:solidFill>
                  <a:srgbClr val="002060"/>
                </a:solidFill>
              </a:rPr>
              <a:t/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6410" y="4653136"/>
            <a:ext cx="3043214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Инструктор по физической культуре </a:t>
            </a:r>
          </a:p>
          <a:p>
            <a:pPr algn="r"/>
            <a:r>
              <a:rPr lang="ru-RU" dirty="0" smtClean="0"/>
              <a:t>Шевелева Н.А.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Консультации </a:t>
            </a:r>
            <a:r>
              <a:rPr lang="ru-RU" dirty="0"/>
              <a:t>специалистов, анкетировании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66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Наглядные </a:t>
            </a:r>
            <a:r>
              <a:rPr lang="ru-RU" dirty="0"/>
              <a:t>уголки для родителей, папки-передвижки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0769" y="2072685"/>
            <a:ext cx="5240370" cy="3930277"/>
          </a:xfrm>
        </p:spPr>
      </p:pic>
    </p:spTree>
    <p:extLst>
      <p:ext uri="{BB962C8B-B14F-4D97-AF65-F5344CB8AC3E}">
        <p14:creationId xmlns:p14="http://schemas.microsoft.com/office/powerpoint/2010/main" val="35766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родительских собраний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1124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Формы работы с родителями с целью эффективного оздоровления детей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286388"/>
            <a:ext cx="328611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Экскурсии по детскому саду для вновь прибывших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307181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Беседы с родителями по проблемам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00037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Изготовление коллажей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52" y="400050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Дни открытых дверей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14351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Досуги, недели здоровья, спартакиады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720" y="1417638"/>
            <a:ext cx="1512168" cy="1435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99992" y="1628800"/>
            <a:ext cx="648072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556792"/>
            <a:ext cx="1584176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86116" y="1628800"/>
            <a:ext cx="428628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80112" y="1628800"/>
            <a:ext cx="7200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436096" y="3429000"/>
            <a:ext cx="288032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Методы, используемые педагогами в работе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5572140"/>
            <a:ext cx="3447854" cy="8572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/>
              <a:t>Изучение рисунков и их обсуждение с детьми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35756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Анкетирование родителей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0076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еседы с родителями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321468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Б</a:t>
            </a:r>
            <a:r>
              <a:rPr lang="ru-RU" sz="2000" dirty="0" smtClean="0"/>
              <a:t>еседы с ребёнком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321468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аблюдение за ребёнком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83968" y="1556792"/>
            <a:ext cx="14401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331640" y="836712"/>
            <a:ext cx="864096" cy="237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20272" y="908720"/>
            <a:ext cx="288032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1700808"/>
            <a:ext cx="216024" cy="36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11760" y="1052736"/>
            <a:ext cx="504056" cy="42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правила закаливания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4" y="857232"/>
          <a:ext cx="8556655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12715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Ориентировочная схема распределения закаливающих процедур в режиме дня дошкольника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Зарядка. Упражнения выполняются в трусиках, босиком.</a:t>
            </a:r>
          </a:p>
          <a:p>
            <a:r>
              <a:rPr lang="ru-RU" dirty="0" smtClean="0"/>
              <a:t>Умывание до пояса, температура воды 16-14градусов.</a:t>
            </a:r>
          </a:p>
          <a:p>
            <a:r>
              <a:rPr lang="ru-RU" dirty="0" smtClean="0"/>
              <a:t>Полоскание горла.</a:t>
            </a:r>
          </a:p>
          <a:p>
            <a:r>
              <a:rPr lang="ru-RU" dirty="0" smtClean="0"/>
              <a:t>После сна - контрастные ножные ванны.</a:t>
            </a:r>
          </a:p>
          <a:p>
            <a:r>
              <a:rPr lang="ru-RU" dirty="0" smtClean="0"/>
              <a:t>Вечером - гигиеническая ванна с последующим обливанием.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Дошкольный возраст -это время наиболее интенсивного развития, освоения огромного объема информации, воспитания привычек и жизненных установок, становления ребенка как личности. Поэтому очень важно, чтобы оздоровительную работу проводили не только педагоги ДОУ, но и родители. Только при тесном взаимодействии ДОУ и семьи можно добиться значительных успехов в укреплении здоровья подрастающего поколения.</a:t>
            </a:r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12001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- это состояние полного физического, душевного и социального благополучия, а не только отсутствие болезней и физических дефектов.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429000"/>
            <a:ext cx="3500462" cy="228601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Укрепление физического здоровья детей, формирование осанки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3500438"/>
            <a:ext cx="3429024" cy="221457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Формирования у детей положительных эмоций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76886">
            <a:off x="1517089" y="2416542"/>
            <a:ext cx="428628" cy="71438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134078">
            <a:off x="7058001" y="2485526"/>
            <a:ext cx="428628" cy="71438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71472" y="1643050"/>
            <a:ext cx="7786742" cy="1428760"/>
          </a:xfrm>
          <a:prstGeom prst="flowChartDecision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Основные задачи оздоровительной работы с детьми: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57290" y="357166"/>
            <a:ext cx="650085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Для достижения этих целей используются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1785926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Пальчиковая гимнастика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5143512"/>
            <a:ext cx="292895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Артикуляционная гимнастика</a:t>
            </a:r>
          </a:p>
          <a:p>
            <a:pPr lvl="0" algn="ctr"/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3643314"/>
            <a:ext cx="335758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Кинезиологическкая гимнастика</a:t>
            </a:r>
          </a:p>
          <a:p>
            <a:pPr lvl="0" algn="ctr"/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3429000"/>
            <a:ext cx="250033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Музыкотерапия</a:t>
            </a:r>
          </a:p>
          <a:p>
            <a:pPr lvl="0" algn="ctr"/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4643446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Хромотерапия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429000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Релаксация</a:t>
            </a:r>
          </a:p>
          <a:p>
            <a:pPr lvl="0" algn="ctr"/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2143116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Дыхательная гимнастика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714488"/>
            <a:ext cx="242889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Различные виды массажей, тренинги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000636"/>
            <a:ext cx="221457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Гимнастика для глаз</a:t>
            </a:r>
          </a:p>
          <a:p>
            <a:pPr lvl="0" algn="ctr"/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Программа сохранения и укрепления здоровья детей базируется на основных принципах: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знаний о состоянии своего здоровья;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выяснение причин нарушения здоровья и проведение санитарно-гигиенических мероприятий;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учет эколого-гигиенических факторов природной и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микросоциальной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среды обитания, влияющих на здоровье детей;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периода адаптации к ДОУ, увеличения времени пребывания на открытом воздухе в форме активных игр;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санация хронических очагов инфекции детей и членов их семей, профилактика инфекционных заболеваний, сбалансированное питание;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немедикаментозных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методов профилактики;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профилактические мероприятия в период сезонного повышения острой заболеваемости.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работы с родителями: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857232"/>
          <a:ext cx="8572560" cy="56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соответствии с ФГОС для более эффективного решения образовательных задач определила интеграцию областей: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2857520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«Художественно - эстетическое развитие»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развитие навыков здорового образа жизни через музыкально-художественную деятельность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285860"/>
            <a:ext cx="378621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«Физическое развитие»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проводили целенаправленную систематическую работу с детьми по формированию представлений о здоровом образе жизни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500438"/>
            <a:ext cx="257176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«Речевое развитие»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использование чтения художественных произведений для обогащения и закрепления содержания области «Физическое развитие»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357298"/>
            <a:ext cx="485778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«Социально - коммуникативное развитие»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формирование первичных ценностных представлений о здоровье и ЗОЖ человека, соблюдение элементарных общепринятых норм и правил поведения в части ЗОЖ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643314"/>
            <a:ext cx="264317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«Познавательное развитие»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расширение у детей кругозора в части представления о здоровье и ЗОЖ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Формы работы с родителями с целью эффективного оздоровления детей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35718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Организация совместных дел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2428868"/>
            <a:ext cx="3143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Наглядные уголки для родителей, папки-передвижки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57214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Консультации специалистов, анкетировании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56480" y="285650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Проведение родительских собраний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58578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Круглые столы с привлечением специалистов детского сада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27784" y="1268760"/>
            <a:ext cx="79208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7686" y="1340768"/>
            <a:ext cx="43033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2200" y="1417638"/>
            <a:ext cx="1080120" cy="101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36096" y="1268760"/>
            <a:ext cx="792088" cy="403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1340768"/>
            <a:ext cx="1080120" cy="423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совместных дел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571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Круглые </a:t>
            </a:r>
            <a:r>
              <a:rPr lang="ru-RU" dirty="0"/>
              <a:t>столы с привлечением специалистов детского сада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1774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592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      Муниципальное бюджетное дошкольное образовательное учреждение №1 "Детский сад" г.Кингисепп МЕТОДИЧЕСКАЯ РАЗРАБОТКА «Система оздоровительной работы в дошкольном учреждении»    </vt:lpstr>
      <vt:lpstr>Здоровье - это состояние полного физического, душевного и социального благополучия, а не только отсутствие болезней и физических дефектов.</vt:lpstr>
      <vt:lpstr>Презентация PowerPoint</vt:lpstr>
      <vt:lpstr>Программа сохранения и укрепления здоровья детей базируется на основных принципах:</vt:lpstr>
      <vt:lpstr>Задачи работы с родителями:</vt:lpstr>
      <vt:lpstr>В соответствии с ФГОС для более эффективного решения образовательных задач определила интеграцию областей:</vt:lpstr>
      <vt:lpstr>Формы работы с родителями с целью эффективного оздоровления детей</vt:lpstr>
      <vt:lpstr> Организация совместных дел </vt:lpstr>
      <vt:lpstr> Круглые столы с привлечением специалистов детского сада </vt:lpstr>
      <vt:lpstr> Консультации специалистов, анкетировании </vt:lpstr>
      <vt:lpstr> Наглядные уголки для родителей, папки-передвижки </vt:lpstr>
      <vt:lpstr>Проведение родительских собраний </vt:lpstr>
      <vt:lpstr>Формы работы с родителями с целью эффективного оздоровления детей</vt:lpstr>
      <vt:lpstr>Методы, используемые педагогами в работе</vt:lpstr>
      <vt:lpstr>Основные правила закаливания</vt:lpstr>
      <vt:lpstr>Ориентировочная схема распределения закаливающих процедур в режиме дня дошкольника</vt:lpstr>
      <vt:lpstr>Заключение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учреждения   Методические рекомендации  для воспитателей   Современные формы взаимодействия с родителями с целью эффективного оздоровления детей</dc:title>
  <dc:creator>Home</dc:creator>
  <cp:lastModifiedBy>Пользователь Windows</cp:lastModifiedBy>
  <cp:revision>16</cp:revision>
  <cp:lastPrinted>2021-09-07T07:23:11Z</cp:lastPrinted>
  <dcterms:created xsi:type="dcterms:W3CDTF">2020-10-31T15:45:02Z</dcterms:created>
  <dcterms:modified xsi:type="dcterms:W3CDTF">2021-10-13T09:12:44Z</dcterms:modified>
</cp:coreProperties>
</file>