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EA74AAF-F97C-41A8-9066-F619FC42CB26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1C1C52-3A73-4402-9279-C3B9AE6675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7324" y="116632"/>
            <a:ext cx="6696744" cy="88211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ГБДОУ детский сад № 1 пушкинского района Санкт-Петербурга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748972" cy="179316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День Матери </a:t>
            </a:r>
            <a:b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младшей группе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6293265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Ноябрь, 2019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19"/>
            <a:ext cx="5400600" cy="358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69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5967"/>
            <a:ext cx="4032448" cy="49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21 ноября 2019 года воспитатели и малыши поздравили любимых мамочек с наступающим Днем Матери. Были игры, стихотворения, песенки, поздравления, подарки, но больше всего запомнился кукольный спектакль "Подарок для мамочки"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5968"/>
            <a:ext cx="3960440" cy="495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10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74215"/>
            <a:ext cx="4131096" cy="558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0" y="1130048"/>
            <a:ext cx="4250316" cy="567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52830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Актерами были наши любимые и талантливые мамы,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всем большое спасибо за участие в наших мероприятиях, надеемся на дальнейшую творческую активность родителей!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5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847184" cy="37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6" y="3030601"/>
            <a:ext cx="4991200" cy="37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74010"/>
            <a:ext cx="4233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 праздником от всей души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Поздравляют МАМОЧЕК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Наши малыши!</a:t>
            </a:r>
            <a:endParaRPr lang="ru-RU" sz="2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6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32448" cy="31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431"/>
            <a:ext cx="4320480" cy="31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8634"/>
            <a:ext cx="4358591" cy="316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6477" y="4077072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 игры мы играли,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Пели, танцевали!</a:t>
            </a:r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8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s\Pictures\IMG_20191122_145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034" y="1093241"/>
            <a:ext cx="5616626" cy="45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1556792"/>
            <a:ext cx="3851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Подарю я маме сердечко на ладошке,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Расскажу ей сказку и прочту стишок,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Песенку спою и крепко обниму,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Поцелую и скажу, что ее люблю!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Быть всегда со мной маме я желаю,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Так я мамочку мою с днем мамы поздравляю!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1610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957" y="188641"/>
            <a:ext cx="5153083" cy="649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1956" y="188641"/>
            <a:ext cx="5153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Группа «Цветик-</a:t>
            </a:r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семицветик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Нашим Мамам шлет приветик!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Дарит праздничный букетик!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5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22"/>
            <a:ext cx="9144000" cy="671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679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3483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</TotalTime>
  <Words>152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День Матери  в младшей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Матери  в младшей группе</dc:title>
  <dc:creator>Пользователь Windows</dc:creator>
  <cp:lastModifiedBy>Пользователь Windows</cp:lastModifiedBy>
  <cp:revision>4</cp:revision>
  <dcterms:created xsi:type="dcterms:W3CDTF">2019-11-24T17:09:47Z</dcterms:created>
  <dcterms:modified xsi:type="dcterms:W3CDTF">2019-11-24T17:40:36Z</dcterms:modified>
</cp:coreProperties>
</file>