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sldIdLst>
    <p:sldId id="256" r:id="rId2"/>
    <p:sldId id="257" r:id="rId3"/>
    <p:sldId id="268" r:id="rId4"/>
    <p:sldId id="280" r:id="rId5"/>
    <p:sldId id="264" r:id="rId6"/>
    <p:sldId id="274" r:id="rId7"/>
    <p:sldId id="281" r:id="rId8"/>
    <p:sldId id="27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816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7CD381-E682-443B-80C7-DCF9934AAC18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DEC4D-AC2B-4687-8DCB-F8E0C948B8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978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DEC4D-AC2B-4687-8DCB-F8E0C948B86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292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8C2E04BB-BA51-41BD-9E35-FAF0F13B8A59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DB8E162A-1749-481C-8A2F-EB81241D4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562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E04BB-BA51-41BD-9E35-FAF0F13B8A59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E162A-1749-481C-8A2F-EB81241D4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390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E04BB-BA51-41BD-9E35-FAF0F13B8A59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E162A-1749-481C-8A2F-EB81241D4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298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E04BB-BA51-41BD-9E35-FAF0F13B8A59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E162A-1749-481C-8A2F-EB81241D41A0}" type="slidenum">
              <a:rPr lang="ru-RU" smtClean="0"/>
              <a:t>‹#›</a:t>
            </a:fld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9257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E04BB-BA51-41BD-9E35-FAF0F13B8A59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E162A-1749-481C-8A2F-EB81241D4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224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E04BB-BA51-41BD-9E35-FAF0F13B8A59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E162A-1749-481C-8A2F-EB81241D4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379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E04BB-BA51-41BD-9E35-FAF0F13B8A59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E162A-1749-481C-8A2F-EB81241D4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5917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E04BB-BA51-41BD-9E35-FAF0F13B8A59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E162A-1749-481C-8A2F-EB81241D4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503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E04BB-BA51-41BD-9E35-FAF0F13B8A59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E162A-1749-481C-8A2F-EB81241D4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37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8C2E04BB-BA51-41BD-9E35-FAF0F13B8A59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DB8E162A-1749-481C-8A2F-EB81241D4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674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E04BB-BA51-41BD-9E35-FAF0F13B8A59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E162A-1749-481C-8A2F-EB81241D4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306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E04BB-BA51-41BD-9E35-FAF0F13B8A59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E162A-1749-481C-8A2F-EB81241D4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469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E04BB-BA51-41BD-9E35-FAF0F13B8A59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E162A-1749-481C-8A2F-EB81241D4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301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E04BB-BA51-41BD-9E35-FAF0F13B8A59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E162A-1749-481C-8A2F-EB81241D4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612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E04BB-BA51-41BD-9E35-FAF0F13B8A59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E162A-1749-481C-8A2F-EB81241D4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373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E04BB-BA51-41BD-9E35-FAF0F13B8A59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E162A-1749-481C-8A2F-EB81241D4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356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E04BB-BA51-41BD-9E35-FAF0F13B8A59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E162A-1749-481C-8A2F-EB81241D4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189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E04BB-BA51-41BD-9E35-FAF0F13B8A59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E162A-1749-481C-8A2F-EB81241D4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0368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899592" y="751711"/>
            <a:ext cx="7704856" cy="20005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8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/>
            <a:r>
              <a:rPr lang="ru-RU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panose="020B0A04020102020204" pitchFamily="34" charset="0"/>
              </a:rPr>
              <a:t>«</a:t>
            </a:r>
            <a:r>
              <a:rPr lang="ru-RU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panose="020B0A04020102020204" pitchFamily="34" charset="0"/>
              </a:rPr>
              <a:t>СО </a:t>
            </a:r>
            <a:r>
              <a:rPr lang="ru-RU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panose="020B0A04020102020204" pitchFamily="34" charset="0"/>
              </a:rPr>
              <a:t>СЧЕТНЫМИ </a:t>
            </a:r>
            <a:r>
              <a:rPr lang="ru-RU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panose="020B0A04020102020204" pitchFamily="34" charset="0"/>
              </a:rPr>
              <a:t>ПАЛОЧКАМИ ИГРАЕМ  - РЕБЯТИШЕК РАЗВИВАЕМ!»</a:t>
            </a:r>
            <a:endParaRPr lang="ru-RU" sz="3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3648" y="404664"/>
            <a:ext cx="6797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ГБДОУ детский сад  № 1 Пушкинского района </a:t>
            </a:r>
            <a:r>
              <a:rPr lang="ru-RU" sz="1400" dirty="0">
                <a:solidFill>
                  <a:srgbClr val="002060"/>
                </a:solidFill>
                <a:latin typeface="Arial Black" panose="020B0A04020102020204" pitchFamily="34" charset="0"/>
              </a:rPr>
              <a:t>С</a:t>
            </a:r>
            <a:r>
              <a:rPr lang="ru-RU" sz="1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анкт-Петербург</a:t>
            </a:r>
            <a:r>
              <a:rPr lang="ru-RU" sz="1400" dirty="0" smtClean="0">
                <a:latin typeface="Arial Black" panose="020B0A04020102020204" pitchFamily="34" charset="0"/>
              </a:rPr>
              <a:t>а</a:t>
            </a:r>
            <a:endParaRPr lang="ru-RU" sz="1400" dirty="0">
              <a:latin typeface="Arial Black" panose="020B0A04020102020204" pitchFamily="34" charset="0"/>
            </a:endParaRPr>
          </a:p>
        </p:txBody>
      </p:sp>
      <p:pic>
        <p:nvPicPr>
          <p:cNvPr id="1026" name="Picture 2" descr="https://cdn3.imgbb.ru/preview/r/b6_i3fkYCqt5QdZ4xDxV4w/1080x-/user/39/398475/f348609e44d5d2a936743f8b55d928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24944"/>
            <a:ext cx="4021882" cy="301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46114" y="4509120"/>
            <a:ext cx="38058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Подготовила: воспитатель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средней группы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Шигаева Наталия Анатольевна</a:t>
            </a:r>
            <a:endParaRPr lang="ru-RU" sz="16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91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47664" y="260648"/>
            <a:ext cx="68088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</a:rPr>
              <a:t>Ошибочно думать, что с помощью счетных палочек можно научить ребенка считать, и только. </a:t>
            </a:r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Их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</a:rPr>
              <a:t>задача в умелых руках взрослых – развивать детское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мышление, а кроме того: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1772816"/>
            <a:ext cx="799288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Счётные палочки помогают 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развивать самостоятельность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;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воображение и творческое мышление; </a:t>
            </a:r>
            <a:endParaRPr lang="ru-RU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внимание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интерес к исследованиям и познанию; </a:t>
            </a:r>
            <a:endParaRPr lang="ru-RU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активность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целеустремленность; </a:t>
            </a:r>
            <a:endParaRPr lang="ru-RU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самостоятельность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способность к планированию, контролю и оценке собственной деятельности;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сосредоточенность;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и конечно же способствуют 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развитию мелкой моторики рук;  </a:t>
            </a:r>
          </a:p>
          <a:p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048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1473291"/>
            <a:ext cx="741682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СОСТАВЛЕНИЕ ГЕОМЕТРИЧЕСКИХ ФИГУР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 (</a:t>
            </a:r>
            <a:r>
              <a:rPr lang="ru-RU" sz="3200" b="1" dirty="0">
                <a:solidFill>
                  <a:srgbClr val="FF0000"/>
                </a:solidFill>
              </a:rPr>
              <a:t>по образцу, по </a:t>
            </a:r>
            <a:r>
              <a:rPr lang="ru-RU" sz="3200" b="1" dirty="0" smtClean="0">
                <a:solidFill>
                  <a:srgbClr val="FF0000"/>
                </a:solidFill>
              </a:rPr>
              <a:t>памяти)</a:t>
            </a:r>
            <a:endParaRPr lang="ru-RU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8" name="Picture 2" descr="https://sun9-13.userapi.com/impf/prpabRzLHWPn-MesrCOKpskvs_ygA0YXopnB3g/0qwaYGaK5Oc.jpg?size=868x1080&amp;quality=95&amp;sign=836831e847cef86feba51b298e67edf8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12" y="2889135"/>
            <a:ext cx="4080801" cy="302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fsd.multiurok.ru/html/2020/07/29/s_5f21b01909f87/1502027_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11367"/>
            <a:ext cx="417646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195736" y="418311"/>
            <a:ext cx="532859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ИГРЫ СО СЧЕТНЫМИ ПАЛОЧКАМИ</a:t>
            </a:r>
            <a:endParaRPr lang="ru-RU" sz="2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30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75656" y="188640"/>
            <a:ext cx="619268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Выкладывание букв, слов, цифр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anose="020B0A04020102020204" pitchFamily="34" charset="0"/>
            </a:endParaRPr>
          </a:p>
        </p:txBody>
      </p:sp>
      <p:pic>
        <p:nvPicPr>
          <p:cNvPr id="4100" name="Picture 4" descr="https://cf2.ppt-online.org/files2/slide/u/utXwhKFPC6kDEp28xYLjASMe9siG4yHQcVI1gm/slide-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19" y="714004"/>
            <a:ext cx="3384376" cy="253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un9-58.userapi.com/impf/s6yD7WxQtBRQ2CidFxcNE5w74lNxARdNhiDWMw/A8oUYr1KDOE.jpg?size=545x565&amp;quality=96&amp;sign=912ab85d399cbcba98a49fcc70d947aa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23046"/>
            <a:ext cx="4300901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sun9-82.userapi.com/impg/yvoNDSj5VLa4-9AfJlRuHkPJ7gmvpwd6c3u7Hg/XbOj49C2IAs.jpg?size=505x378&amp;quality=95&amp;sign=f5e44821ba9b33c8fe635040c0841f68&amp;c_uniq_tag=nliDn5YjtF-6OtaMXtPuDKVQpia6CmgiviTWp9XapNo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19" y="3363306"/>
            <a:ext cx="3375041" cy="252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81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админ\Desktop\ФОТО СЧЕТНЫЕ ПАЛОЧКИ\160766202955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5" r="4141"/>
          <a:stretch/>
        </p:blipFill>
        <p:spPr bwMode="auto">
          <a:xfrm rot="5400000">
            <a:off x="436974" y="1227322"/>
            <a:ext cx="4165597" cy="43924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админ\Desktop\ФОТО СЧЕТНЫЕ ПАЛОЧКИ\160766205500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38" t="98" r="1"/>
          <a:stretch/>
        </p:blipFill>
        <p:spPr bwMode="auto">
          <a:xfrm rot="5400000">
            <a:off x="4869523" y="1547301"/>
            <a:ext cx="4169140" cy="40441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16285" y="51275"/>
            <a:ext cx="763284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СХЕМЫ ИЗ СЧЕТНЫХ ПАЛОЧЕК</a:t>
            </a:r>
            <a:endParaRPr lang="ru-RU" sz="36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01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un9-53.userapi.com/impf/rCGFyrhkySki-XvElv4mjXDpsmGu5UQKzkG6sQ/f7W-9T8J2Rw.jpg?size=881x1080&amp;quality=95&amp;sign=d268f9601cd885e4dd4b98328262eabe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19" y="836712"/>
            <a:ext cx="266429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un9-37.userapi.com/impf/03j-484Fg6siCiCIcGpa6ardt6aJzVy6gdJYBw/valj-e3dFzM.jpg?size=810x1080&amp;quality=95&amp;sign=4768e8e34d1a403b493e24f0e66cd12a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930" y="2209936"/>
            <a:ext cx="2692692" cy="359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sun9-69.userapi.com/impf/PABbBSpG41TlQ3HhkFuiquIShrie21RZdkvg4Q/SVeFrgzTJpM.jpg?size=848x1080&amp;quality=95&amp;sign=76b15be29feb270a5f3de56285491c74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809" y="1196752"/>
            <a:ext cx="2592288" cy="318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8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0648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"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Палочки — конструктор". </a:t>
            </a:r>
            <a:endParaRPr lang="ru-RU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Для 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игры потребуются счетные палочки и пластилиновые шарики. </a:t>
            </a:r>
            <a:endParaRPr lang="ru-RU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Соединяя 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палочки с помощью пластилина, можно строить самые разные трехмерные фигуры. </a:t>
            </a:r>
            <a:endParaRPr lang="ru-RU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Развиваем 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не только воображение, творческое мышление и пространственное восприятие, но и знакомимся с геометрическими телами (куб, конус, призма).</a:t>
            </a:r>
          </a:p>
        </p:txBody>
      </p:sp>
      <p:pic>
        <p:nvPicPr>
          <p:cNvPr id="6148" name="Picture 4" descr="https://pibig.info/uploads/posts/2022-12/1670957268_pibig-info-p-podelki-iz-spichek-i-plastilina-instagram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36912"/>
            <a:ext cx="6696744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680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7" name="Picture 3" descr="C:\Users\админ\Desktop\ОБОИ\4У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47664" y="3046697"/>
            <a:ext cx="561662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за </a:t>
            </a:r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внимание!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839231"/>
            <a:ext cx="65527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  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Данный писок игр можно значительно расширить, приложив безграничную фантазию ребенка и увлеченных родителей. </a:t>
            </a:r>
            <a:endParaRPr lang="ru-RU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Счетные 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палочки являются доступным, простым в эксплуатации и не требующим больших финансовых затрат игровым материалом.</a:t>
            </a:r>
            <a:endParaRPr lang="ru-RU" sz="11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        Всё гениальное - просто.</a:t>
            </a:r>
            <a:endParaRPr lang="ru-RU" sz="1100" b="0" i="0" dirty="0">
              <a:solidFill>
                <a:srgbClr val="002060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98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373</TotalTime>
  <Words>143</Words>
  <Application>Microsoft Office PowerPoint</Application>
  <PresentationFormat>Экран (4:3)</PresentationFormat>
  <Paragraphs>32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Arial Black</vt:lpstr>
      <vt:lpstr>Calibri</vt:lpstr>
      <vt:lpstr>Times New Roman</vt:lpstr>
      <vt:lpstr>Trebuchet MS</vt:lpstr>
      <vt:lpstr>Tw Cen MT</vt:lpstr>
      <vt:lpstr>Контур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user</cp:lastModifiedBy>
  <cp:revision>37</cp:revision>
  <dcterms:created xsi:type="dcterms:W3CDTF">2020-12-12T16:59:20Z</dcterms:created>
  <dcterms:modified xsi:type="dcterms:W3CDTF">2024-01-27T12:27:03Z</dcterms:modified>
</cp:coreProperties>
</file>