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57" r:id="rId4"/>
    <p:sldId id="263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1" r:id="rId19"/>
    <p:sldId id="286" r:id="rId20"/>
    <p:sldId id="293" r:id="rId21"/>
    <p:sldId id="287" r:id="rId22"/>
    <p:sldId id="290" r:id="rId23"/>
    <p:sldId id="294" r:id="rId24"/>
    <p:sldId id="289" r:id="rId25"/>
    <p:sldId id="292" r:id="rId26"/>
    <p:sldId id="288" r:id="rId27"/>
    <p:sldId id="25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5E08-F118-4329-B154-D11DB2592EC6}" type="datetimeFigureOut">
              <a:rPr lang="ru-RU" smtClean="0"/>
              <a:pPr/>
              <a:t>чт 10.02.22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AEA6-8EC5-4AC5-8F31-A4C853E361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Ð´ÐµÐ½Ñ Ð·Ð½Ð°Ð½Ð¸Ð¹ ÐºÐ°ÑÑÐ¸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7081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8964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4.Небесные тела изучает</a:t>
            </a:r>
            <a:r>
              <a:rPr lang="ru-RU" sz="6000" dirty="0" smtClean="0"/>
              <a:t>:</a:t>
            </a:r>
          </a:p>
          <a:p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А.Геология</a:t>
            </a:r>
            <a:endParaRPr lang="ru-RU" sz="6000" dirty="0"/>
          </a:p>
          <a:p>
            <a:r>
              <a:rPr lang="ru-RU" sz="6000" dirty="0">
                <a:hlinkClick r:id="rId3" action="ppaction://hlinksldjump"/>
              </a:rPr>
              <a:t>Б.Астрономия</a:t>
            </a:r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В.Ботаника</a:t>
            </a:r>
            <a:endParaRPr lang="ru-RU" sz="6000" dirty="0"/>
          </a:p>
          <a:p>
            <a:r>
              <a:rPr lang="ru-RU" sz="6000" dirty="0">
                <a:hlinkClick r:id="rId2" action="ppaction://hlinksldjump"/>
              </a:rPr>
              <a:t>Г.Физика</a:t>
            </a:r>
            <a:endParaRPr lang="ru-RU" sz="6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5.Анатомия, физиология, ботаника, зоология. К семье какой науки они относятся</a:t>
            </a:r>
            <a:r>
              <a:rPr lang="ru-RU" sz="4400" dirty="0" smtClean="0"/>
              <a:t>?</a:t>
            </a:r>
          </a:p>
          <a:p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А.Физики</a:t>
            </a:r>
            <a:endParaRPr lang="ru-RU" sz="4400" dirty="0"/>
          </a:p>
          <a:p>
            <a:r>
              <a:rPr lang="ru-RU" sz="4400" dirty="0">
                <a:hlinkClick r:id="rId3" action="ppaction://hlinksldjump"/>
              </a:rPr>
              <a:t>Б.Биологии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В.Астрономии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Г.Химии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9983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</a:t>
            </a:r>
            <a:endParaRPr lang="ru-RU" sz="115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82" name="Picture 2" descr="http://3.bp.blogspot.com/-sIWaFLJmpFc/UFlYtveo24I/AAAAAAAAAM8/yjY2YHKPaCE/s1600/47237507_40549489_Smayli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24944"/>
            <a:ext cx="3635009" cy="263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628800"/>
            <a:ext cx="6766596" cy="186204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C00000"/>
                </a:solidFill>
              </a:rPr>
              <a:t>ПЕРВЫЙ…</a:t>
            </a:r>
            <a:endParaRPr lang="ru-RU" sz="11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елена\Desktop\Без названия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620688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</a:rPr>
              <a:t>ВИКТОРИНА</a:t>
            </a:r>
          </a:p>
          <a:p>
            <a:endParaRPr lang="ru-RU" sz="4800" dirty="0"/>
          </a:p>
          <a:p>
            <a:endParaRPr lang="ru-RU" dirty="0"/>
          </a:p>
        </p:txBody>
      </p:sp>
      <p:pic>
        <p:nvPicPr>
          <p:cNvPr id="3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33056"/>
            <a:ext cx="2649222" cy="220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Первый в мире бензиновый автомобиль изобрел Карл Бенц в 1885 году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620688"/>
            <a:ext cx="76328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рвый спутник Земл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684076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132856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и дело пьет и пьет,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клювик капельку берет.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Гилбур и Орвилл Райт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9288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Первая стиральная машин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632848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первые в мире жевательный резинки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48072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первый телефон 1876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416823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1369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dirty="0" smtClean="0">
                <a:solidFill>
                  <a:srgbClr val="7030A0"/>
                </a:solidFill>
                <a:latin typeface="Arial Black" pitchFamily="34" charset="0"/>
              </a:rPr>
              <a:t>ГОД</a:t>
            </a:r>
            <a:r>
              <a:rPr lang="ru-RU" sz="6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6600" dirty="0" smtClean="0">
                <a:solidFill>
                  <a:srgbClr val="7030A0"/>
                </a:solidFill>
                <a:latin typeface="Arial Black" pitchFamily="34" charset="0"/>
              </a:rPr>
              <a:t>НАУКИ</a:t>
            </a:r>
            <a:r>
              <a:rPr lang="ru-RU" sz="6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6000" dirty="0" smtClean="0">
                <a:solidFill>
                  <a:srgbClr val="7030A0"/>
                </a:solidFill>
                <a:latin typeface="Arial Black" pitchFamily="34" charset="0"/>
              </a:rPr>
              <a:t>И</a:t>
            </a:r>
          </a:p>
          <a:p>
            <a:pPr algn="ctr">
              <a:lnSpc>
                <a:spcPct val="150000"/>
              </a:lnSpc>
            </a:pPr>
            <a:r>
              <a:rPr lang="ru-RU" sz="6600" smtClean="0">
                <a:solidFill>
                  <a:srgbClr val="7030A0"/>
                </a:solidFill>
                <a:latin typeface="Arial Black" pitchFamily="34" charset="0"/>
              </a:rPr>
              <a:t> ТЕХНОЛОГИЙ</a:t>
            </a:r>
            <a:endParaRPr lang="ru-RU" sz="6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1.Наука, изучающая живые организмы, это</a:t>
            </a:r>
            <a:r>
              <a:rPr lang="ru-RU" sz="4800" dirty="0" smtClean="0"/>
              <a:t>:</a:t>
            </a:r>
          </a:p>
          <a:p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А.География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Б.Физика</a:t>
            </a:r>
            <a:endParaRPr lang="ru-RU" sz="4800" dirty="0"/>
          </a:p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В.Биология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>
                <a:hlinkClick r:id="rId2" action="ppaction://hlinksldjump"/>
              </a:rPr>
              <a:t>Г.Химия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8924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2.Наука, изучающая вещества и их превращения, это</a:t>
            </a:r>
            <a:r>
              <a:rPr lang="ru-RU" sz="4800" dirty="0" smtClean="0"/>
              <a:t>:</a:t>
            </a:r>
          </a:p>
          <a:p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А.Астрономия</a:t>
            </a:r>
            <a:endParaRPr lang="ru-RU" sz="4800" dirty="0"/>
          </a:p>
          <a:p>
            <a:r>
              <a:rPr lang="ru-RU" sz="4800" dirty="0">
                <a:hlinkClick r:id="rId3" action="ppaction://hlinksldjump"/>
              </a:rPr>
              <a:t>Б.Химия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В.Экология</a:t>
            </a:r>
            <a:endParaRPr lang="ru-RU" sz="4800" dirty="0"/>
          </a:p>
          <a:p>
            <a:r>
              <a:rPr lang="ru-RU" sz="4800" dirty="0">
                <a:hlinkClick r:id="rId2" action="ppaction://hlinksldjump"/>
              </a:rPr>
              <a:t>Г.Геология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9208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НЕВЕРНО!</a:t>
            </a:r>
            <a:endParaRPr lang="ru-RU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://freesmileys.smiliesuche.de/grosse/grosse-big-smilies-086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3514725" cy="292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71287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ВЕРНО!!!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img1.liveinternet.ru/images/attach/c/7/95/299/95299073_84619355_74807334_smayl_an_Bolshoy_smaylik_V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12304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969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3.Без этой науки мы бы не смогли изучить явления природы и создать современную технику</a:t>
            </a:r>
            <a:r>
              <a:rPr lang="ru-RU" sz="4400" dirty="0" smtClean="0"/>
              <a:t>:</a:t>
            </a:r>
          </a:p>
          <a:p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А.Биология</a:t>
            </a:r>
            <a:endParaRPr lang="ru-RU" sz="4400" dirty="0"/>
          </a:p>
          <a:p>
            <a:r>
              <a:rPr lang="ru-RU" sz="4400" dirty="0">
                <a:hlinkClick r:id="rId3" action="ppaction://hlinksldjump"/>
              </a:rPr>
              <a:t>Б.Физика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В.Экология</a:t>
            </a:r>
            <a:endParaRPr lang="ru-RU" sz="4400" dirty="0"/>
          </a:p>
          <a:p>
            <a:r>
              <a:rPr lang="ru-RU" sz="4400" dirty="0">
                <a:hlinkClick r:id="rId2" action="ppaction://hlinksldjump"/>
              </a:rPr>
              <a:t>Г.География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112</Words>
  <Application>Microsoft Office PowerPoint</Application>
  <PresentationFormat>Экран (4:3)</PresentationFormat>
  <Paragraphs>49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Пользователь</cp:lastModifiedBy>
  <cp:revision>16</cp:revision>
  <dcterms:created xsi:type="dcterms:W3CDTF">2013-09-22T11:16:33Z</dcterms:created>
  <dcterms:modified xsi:type="dcterms:W3CDTF">2022-02-10T19:14:15Z</dcterms:modified>
</cp:coreProperties>
</file>